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8.xml" ContentType="application/vnd.openxmlformats-officedocument.theme+xml"/>
  <Override PartName="/ppt/tags/tag15.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9.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0.xml" ContentType="application/vnd.openxmlformats-officedocument.theme+xml"/>
  <Override PartName="/ppt/media/image31.jpg" ContentType="image/jpeg"/>
  <Override PartName="/ppt/media/image32.jpg" ContentType="image/jpeg"/>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1.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2.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3.xml" ContentType="application/vnd.openxmlformats-officedocument.theme+xml"/>
  <Override PartName="/ppt/media/image40.jpg" ContentType="image/jpeg"/>
  <Override PartName="/ppt/media/image44.jpg" ContentType="image/jpeg"/>
  <Override PartName="/ppt/media/image45.jpg" ContentType="image/jpeg"/>
  <Override PartName="/ppt/media/image46.jpg" ContentType="image/jpeg"/>
  <Override PartName="/ppt/media/image47.jpg" ContentType="image/jpeg"/>
  <Override PartName="/ppt/media/image49.jpg" ContentType="image/jpeg"/>
  <Override PartName="/ppt/media/image50.jpg" ContentType="image/jpeg"/>
  <Override PartName="/ppt/media/image51.jpg" ContentType="image/jpeg"/>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4.xml" ContentType="application/vnd.openxmlformats-officedocument.theme+xml"/>
  <Override PartName="/ppt/tags/tag16.xml" ContentType="application/vnd.openxmlformats-officedocument.presentationml.tags+xml"/>
  <Override PartName="/ppt/slideLayouts/slideLayout257.xml" ContentType="application/vnd.openxmlformats-officedocument.presentationml.slideLayout+xml"/>
  <Override PartName="/ppt/theme/theme15.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6.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7.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8.xml" ContentType="application/vnd.openxmlformats-officedocument.theme+xml"/>
  <Override PartName="/ppt/slideLayouts/slideLayout279.xml" ContentType="application/vnd.openxmlformats-officedocument.presentationml.slideLayout+xml"/>
  <Override PartName="/ppt/theme/theme19.xml" ContentType="application/vnd.openxmlformats-officedocument.theme+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4.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1.xml" ContentType="application/vnd.openxmlformats-officedocument.presentationml.tags+xml"/>
  <Override PartName="/ppt/media/image100.jpg" ContentType="image/jpeg"/>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4.xml" ContentType="application/vnd.openxmlformats-officedocument.presentationml.notesSlide+xml"/>
  <Override PartName="/ppt/media/image102.jpg" ContentType="image/jpeg"/>
  <Override PartName="/ppt/media/image103.jpg" ContentType="image/jpeg"/>
  <Override PartName="/ppt/media/image105.jpg" ContentType="image/jpeg"/>
  <Override PartName="/ppt/media/image106.jpg" ContentType="image/jpeg"/>
  <Override PartName="/ppt/media/image108.jpg" ContentType="image/jpeg"/>
  <Override PartName="/ppt/media/image109.jpg" ContentType="image/jpeg"/>
  <Override PartName="/ppt/media/image110.jpg" ContentType="image/jpeg"/>
  <Override PartName="/ppt/media/image111.jpg" ContentType="image/jpeg"/>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media/image115.jpg" ContentType="image/jpeg"/>
  <Override PartName="/ppt/media/image116.jpg" ContentType="image/jpeg"/>
  <Override PartName="/ppt/media/image117.jpg" ContentType="image/jpeg"/>
  <Override PartName="/ppt/media/image119.jpg" ContentType="image/jpeg"/>
  <Override PartName="/ppt/notesSlides/notesSlide16.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8.xml" ContentType="application/vnd.openxmlformats-officedocument.presentationml.tags+xml"/>
  <Override PartName="/ppt/notesSlides/notesSlide18.xml" ContentType="application/vnd.openxmlformats-officedocument.presentationml.notesSlide+xml"/>
  <Override PartName="/ppt/media/image131.jpg" ContentType="image/jpeg"/>
  <Override PartName="/ppt/media/image136.jpg" ContentType="image/jpeg"/>
  <Override PartName="/ppt/media/image137.jpg" ContentType="image/jpeg"/>
  <Override PartName="/ppt/notesSlides/notesSlide19.xml" ContentType="application/vnd.openxmlformats-officedocument.presentationml.notesSlide+xml"/>
  <Override PartName="/ppt/tags/tag49.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65" r:id="rId3"/>
    <p:sldMasterId id="2147483673" r:id="rId4"/>
    <p:sldMasterId id="2147483679" r:id="rId5"/>
    <p:sldMasterId id="2147483695" r:id="rId6"/>
    <p:sldMasterId id="2147483703" r:id="rId7"/>
    <p:sldMasterId id="2147483717" r:id="rId8"/>
    <p:sldMasterId id="2147483739" r:id="rId9"/>
    <p:sldMasterId id="2147483774" r:id="rId10"/>
    <p:sldMasterId id="2147483788" r:id="rId11"/>
    <p:sldMasterId id="2147483800" r:id="rId12"/>
    <p:sldMasterId id="2147483808" r:id="rId13"/>
    <p:sldMasterId id="2147483955" r:id="rId14"/>
    <p:sldMasterId id="2147483961" r:id="rId15"/>
    <p:sldMasterId id="2147483963" r:id="rId16"/>
    <p:sldMasterId id="2147483976" r:id="rId17"/>
    <p:sldMasterId id="2147483980" r:id="rId18"/>
    <p:sldMasterId id="2147483987" r:id="rId19"/>
    <p:sldMasterId id="2147483989" r:id="rId20"/>
  </p:sldMasterIdLst>
  <p:notesMasterIdLst>
    <p:notesMasterId r:id="rId74"/>
  </p:notesMasterIdLst>
  <p:sldIdLst>
    <p:sldId id="257" r:id="rId21"/>
    <p:sldId id="416" r:id="rId22"/>
    <p:sldId id="403" r:id="rId23"/>
    <p:sldId id="476" r:id="rId24"/>
    <p:sldId id="477" r:id="rId25"/>
    <p:sldId id="478" r:id="rId26"/>
    <p:sldId id="495" r:id="rId27"/>
    <p:sldId id="480" r:id="rId28"/>
    <p:sldId id="481" r:id="rId29"/>
    <p:sldId id="482" r:id="rId30"/>
    <p:sldId id="483" r:id="rId31"/>
    <p:sldId id="484" r:id="rId32"/>
    <p:sldId id="485" r:id="rId33"/>
    <p:sldId id="486" r:id="rId34"/>
    <p:sldId id="487" r:id="rId35"/>
    <p:sldId id="488" r:id="rId36"/>
    <p:sldId id="489" r:id="rId37"/>
    <p:sldId id="490" r:id="rId38"/>
    <p:sldId id="491" r:id="rId39"/>
    <p:sldId id="492" r:id="rId40"/>
    <p:sldId id="493" r:id="rId41"/>
    <p:sldId id="494" r:id="rId42"/>
    <p:sldId id="351" r:id="rId43"/>
    <p:sldId id="446" r:id="rId44"/>
    <p:sldId id="447" r:id="rId45"/>
    <p:sldId id="448" r:id="rId46"/>
    <p:sldId id="449" r:id="rId47"/>
    <p:sldId id="450" r:id="rId48"/>
    <p:sldId id="451" r:id="rId49"/>
    <p:sldId id="452" r:id="rId50"/>
    <p:sldId id="453" r:id="rId51"/>
    <p:sldId id="454" r:id="rId52"/>
    <p:sldId id="455" r:id="rId53"/>
    <p:sldId id="439" r:id="rId54"/>
    <p:sldId id="456" r:id="rId55"/>
    <p:sldId id="457" r:id="rId56"/>
    <p:sldId id="458" r:id="rId57"/>
    <p:sldId id="496" r:id="rId58"/>
    <p:sldId id="441" r:id="rId59"/>
    <p:sldId id="497" r:id="rId60"/>
    <p:sldId id="464" r:id="rId61"/>
    <p:sldId id="498" r:id="rId62"/>
    <p:sldId id="499" r:id="rId63"/>
    <p:sldId id="500" r:id="rId64"/>
    <p:sldId id="468" r:id="rId65"/>
    <p:sldId id="502" r:id="rId66"/>
    <p:sldId id="503" r:id="rId67"/>
    <p:sldId id="472" r:id="rId68"/>
    <p:sldId id="471" r:id="rId69"/>
    <p:sldId id="474" r:id="rId70"/>
    <p:sldId id="504" r:id="rId71"/>
    <p:sldId id="505" r:id="rId72"/>
    <p:sldId id="360"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rome Thiebaud" initials="JT" lastIdx="10" clrIdx="0">
    <p:extLst>
      <p:ext uri="{19B8F6BF-5375-455C-9EA6-DF929625EA0E}">
        <p15:presenceInfo xmlns:p15="http://schemas.microsoft.com/office/powerpoint/2012/main" userId="S-1-5-21-1482476501-2139871995-682003330-230315" providerId="AD"/>
      </p:ext>
    </p:extLst>
  </p:cmAuthor>
  <p:cmAuthor id="2" name="Mari London" initials="ML" lastIdx="94"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10B42"/>
    <a:srgbClr val="F088CB"/>
    <a:srgbClr val="E5746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88" autoAdjust="0"/>
    <p:restoredTop sz="89089" autoAdjust="0"/>
  </p:normalViewPr>
  <p:slideViewPr>
    <p:cSldViewPr snapToGrid="0">
      <p:cViewPr varScale="1">
        <p:scale>
          <a:sx n="77" d="100"/>
          <a:sy n="77" d="100"/>
        </p:scale>
        <p:origin x="835" y="6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5296E2-22AD-4EAF-BA22-3553033473C0}" type="doc">
      <dgm:prSet loTypeId="urn:microsoft.com/office/officeart/2005/8/layout/funnel1" loCatId="process" qsTypeId="urn:microsoft.com/office/officeart/2005/8/quickstyle/3d2" qsCatId="3D" csTypeId="urn:microsoft.com/office/officeart/2005/8/colors/accent0_3" csCatId="mainScheme" phldr="1"/>
      <dgm:spPr/>
      <dgm:t>
        <a:bodyPr/>
        <a:lstStyle/>
        <a:p>
          <a:endParaRPr lang="en-US"/>
        </a:p>
      </dgm:t>
    </dgm:pt>
    <dgm:pt modelId="{5D85996C-F3E7-4762-88BF-03C1C0E286ED}">
      <dgm:prSet phldrT="[Text]"/>
      <dgm:spPr/>
      <dgm:t>
        <a:bodyPr/>
        <a:lstStyle/>
        <a:p>
          <a:r>
            <a:rPr lang="en-GB" dirty="0"/>
            <a:t>Upload Job Data</a:t>
          </a:r>
          <a:endParaRPr lang="en-US" dirty="0"/>
        </a:p>
      </dgm:t>
    </dgm:pt>
    <dgm:pt modelId="{97B94816-58D5-4552-ACCB-1AD9D71C11CD}" type="parTrans" cxnId="{98BB33EC-DBFF-4421-A156-93A90B98F4E3}">
      <dgm:prSet/>
      <dgm:spPr/>
      <dgm:t>
        <a:bodyPr/>
        <a:lstStyle/>
        <a:p>
          <a:endParaRPr lang="en-US"/>
        </a:p>
      </dgm:t>
    </dgm:pt>
    <dgm:pt modelId="{255C5491-A6B8-40DD-B882-66059094C350}" type="sibTrans" cxnId="{98BB33EC-DBFF-4421-A156-93A90B98F4E3}">
      <dgm:prSet/>
      <dgm:spPr/>
      <dgm:t>
        <a:bodyPr/>
        <a:lstStyle/>
        <a:p>
          <a:endParaRPr lang="en-US"/>
        </a:p>
      </dgm:t>
    </dgm:pt>
    <dgm:pt modelId="{3AC06BBC-3E73-413B-A536-5285151FCB86}">
      <dgm:prSet phldrT="[Text]"/>
      <dgm:spPr/>
      <dgm:t>
        <a:bodyPr/>
        <a:lstStyle/>
        <a:p>
          <a:r>
            <a:rPr lang="en-GB" dirty="0"/>
            <a:t>Get Weather</a:t>
          </a:r>
          <a:endParaRPr lang="en-US" dirty="0"/>
        </a:p>
      </dgm:t>
    </dgm:pt>
    <dgm:pt modelId="{D05CA1B3-0120-4445-A24E-94D2A88B4216}" type="parTrans" cxnId="{741EB457-978F-4484-9462-14A2DA91A7DF}">
      <dgm:prSet/>
      <dgm:spPr/>
      <dgm:t>
        <a:bodyPr/>
        <a:lstStyle/>
        <a:p>
          <a:endParaRPr lang="en-US"/>
        </a:p>
      </dgm:t>
    </dgm:pt>
    <dgm:pt modelId="{134A99DD-F81C-44A0-8433-901B719E209A}" type="sibTrans" cxnId="{741EB457-978F-4484-9462-14A2DA91A7DF}">
      <dgm:prSet/>
      <dgm:spPr/>
      <dgm:t>
        <a:bodyPr/>
        <a:lstStyle/>
        <a:p>
          <a:endParaRPr lang="en-US"/>
        </a:p>
      </dgm:t>
    </dgm:pt>
    <dgm:pt modelId="{A58ABC6A-0AAC-4B22-B69E-566AE67B4C41}">
      <dgm:prSet phldrT="[Text]"/>
      <dgm:spPr/>
      <dgm:t>
        <a:bodyPr/>
        <a:lstStyle/>
        <a:p>
          <a:r>
            <a:rPr lang="en-GB" dirty="0"/>
            <a:t>Run Forecast</a:t>
          </a:r>
          <a:endParaRPr lang="en-US" dirty="0"/>
        </a:p>
      </dgm:t>
    </dgm:pt>
    <dgm:pt modelId="{9F7B9F13-6F44-4AA7-94D7-277F0B485206}" type="parTrans" cxnId="{7BB81637-925D-444E-8E09-AFACE5441216}">
      <dgm:prSet/>
      <dgm:spPr/>
      <dgm:t>
        <a:bodyPr/>
        <a:lstStyle/>
        <a:p>
          <a:endParaRPr lang="en-US"/>
        </a:p>
      </dgm:t>
    </dgm:pt>
    <dgm:pt modelId="{DCCAFCF4-6B1E-4CDB-A8AA-49460A047DEE}" type="sibTrans" cxnId="{7BB81637-925D-444E-8E09-AFACE5441216}">
      <dgm:prSet/>
      <dgm:spPr/>
      <dgm:t>
        <a:bodyPr/>
        <a:lstStyle/>
        <a:p>
          <a:endParaRPr lang="en-US"/>
        </a:p>
      </dgm:t>
    </dgm:pt>
    <dgm:pt modelId="{8CDE894D-5358-404C-9A05-B3AF580CAA87}">
      <dgm:prSet phldrT="[Text]"/>
      <dgm:spPr/>
      <dgm:t>
        <a:bodyPr/>
        <a:lstStyle/>
        <a:p>
          <a:r>
            <a:rPr lang="en-GB" dirty="0"/>
            <a:t>Current Strategic Planning Infrastructure</a:t>
          </a:r>
          <a:endParaRPr lang="en-US" dirty="0"/>
        </a:p>
      </dgm:t>
    </dgm:pt>
    <dgm:pt modelId="{02685F98-223E-49B4-8087-4204D747B3A3}" type="parTrans" cxnId="{15B8F4C8-427B-4447-A0F3-2C93D401ED3A}">
      <dgm:prSet/>
      <dgm:spPr/>
      <dgm:t>
        <a:bodyPr/>
        <a:lstStyle/>
        <a:p>
          <a:endParaRPr lang="en-US"/>
        </a:p>
      </dgm:t>
    </dgm:pt>
    <dgm:pt modelId="{EDAE9BA0-970F-407C-ABD3-12B9824546A9}" type="sibTrans" cxnId="{15B8F4C8-427B-4447-A0F3-2C93D401ED3A}">
      <dgm:prSet/>
      <dgm:spPr/>
      <dgm:t>
        <a:bodyPr/>
        <a:lstStyle/>
        <a:p>
          <a:endParaRPr lang="en-US"/>
        </a:p>
      </dgm:t>
    </dgm:pt>
    <dgm:pt modelId="{8B4CA4C4-1449-48FE-8128-ECAD3A5A0D12}" type="pres">
      <dgm:prSet presAssocID="{8B5296E2-22AD-4EAF-BA22-3553033473C0}" presName="Name0" presStyleCnt="0">
        <dgm:presLayoutVars>
          <dgm:chMax val="4"/>
          <dgm:resizeHandles val="exact"/>
        </dgm:presLayoutVars>
      </dgm:prSet>
      <dgm:spPr/>
    </dgm:pt>
    <dgm:pt modelId="{C2C91DB1-1727-4FE5-94DC-1F2314482584}" type="pres">
      <dgm:prSet presAssocID="{8B5296E2-22AD-4EAF-BA22-3553033473C0}" presName="ellipse" presStyleLbl="trBgShp" presStyleIdx="0" presStyleCnt="1"/>
      <dgm:spPr/>
    </dgm:pt>
    <dgm:pt modelId="{1F201904-036A-4FBD-801E-A0C0445A846E}" type="pres">
      <dgm:prSet presAssocID="{8B5296E2-22AD-4EAF-BA22-3553033473C0}" presName="arrow1" presStyleLbl="fgShp" presStyleIdx="0" presStyleCnt="1"/>
      <dgm:spPr/>
    </dgm:pt>
    <dgm:pt modelId="{FF9A206D-5C3E-484C-B6A6-A099859F735D}" type="pres">
      <dgm:prSet presAssocID="{8B5296E2-22AD-4EAF-BA22-3553033473C0}" presName="rectangle" presStyleLbl="revTx" presStyleIdx="0" presStyleCnt="1">
        <dgm:presLayoutVars>
          <dgm:bulletEnabled val="1"/>
        </dgm:presLayoutVars>
      </dgm:prSet>
      <dgm:spPr/>
    </dgm:pt>
    <dgm:pt modelId="{475D6913-F880-4E81-BACA-6AB134D9DB30}" type="pres">
      <dgm:prSet presAssocID="{3AC06BBC-3E73-413B-A536-5285151FCB86}" presName="item1" presStyleLbl="node1" presStyleIdx="0" presStyleCnt="3">
        <dgm:presLayoutVars>
          <dgm:bulletEnabled val="1"/>
        </dgm:presLayoutVars>
      </dgm:prSet>
      <dgm:spPr/>
    </dgm:pt>
    <dgm:pt modelId="{29CCAF24-C8C3-44AE-A7B8-120150315519}" type="pres">
      <dgm:prSet presAssocID="{A58ABC6A-0AAC-4B22-B69E-566AE67B4C41}" presName="item2" presStyleLbl="node1" presStyleIdx="1" presStyleCnt="3">
        <dgm:presLayoutVars>
          <dgm:bulletEnabled val="1"/>
        </dgm:presLayoutVars>
      </dgm:prSet>
      <dgm:spPr/>
    </dgm:pt>
    <dgm:pt modelId="{999D1760-C2C1-4ADC-AA58-7802BE260189}" type="pres">
      <dgm:prSet presAssocID="{8CDE894D-5358-404C-9A05-B3AF580CAA87}" presName="item3" presStyleLbl="node1" presStyleIdx="2" presStyleCnt="3">
        <dgm:presLayoutVars>
          <dgm:bulletEnabled val="1"/>
        </dgm:presLayoutVars>
      </dgm:prSet>
      <dgm:spPr/>
    </dgm:pt>
    <dgm:pt modelId="{94E93E28-7BE3-4E60-84F2-1A4F06994E01}" type="pres">
      <dgm:prSet presAssocID="{8B5296E2-22AD-4EAF-BA22-3553033473C0}" presName="funnel" presStyleLbl="trAlignAcc1" presStyleIdx="0" presStyleCnt="1"/>
      <dgm:spPr/>
    </dgm:pt>
  </dgm:ptLst>
  <dgm:cxnLst>
    <dgm:cxn modelId="{D48A131F-DE8A-4A03-8A24-16B8D21E707D}" type="presOf" srcId="{5D85996C-F3E7-4762-88BF-03C1C0E286ED}" destId="{999D1760-C2C1-4ADC-AA58-7802BE260189}" srcOrd="0" destOrd="0" presId="urn:microsoft.com/office/officeart/2005/8/layout/funnel1"/>
    <dgm:cxn modelId="{89920E32-DFA8-41C5-B79E-5F9F0E5E0BCA}" type="presOf" srcId="{3AC06BBC-3E73-413B-A536-5285151FCB86}" destId="{29CCAF24-C8C3-44AE-A7B8-120150315519}" srcOrd="0" destOrd="0" presId="urn:microsoft.com/office/officeart/2005/8/layout/funnel1"/>
    <dgm:cxn modelId="{7BB81637-925D-444E-8E09-AFACE5441216}" srcId="{8B5296E2-22AD-4EAF-BA22-3553033473C0}" destId="{A58ABC6A-0AAC-4B22-B69E-566AE67B4C41}" srcOrd="2" destOrd="0" parTransId="{9F7B9F13-6F44-4AA7-94D7-277F0B485206}" sibTransId="{DCCAFCF4-6B1E-4CDB-A8AA-49460A047DEE}"/>
    <dgm:cxn modelId="{EAEF506E-B579-42C8-86F8-F307C849CB07}" type="presOf" srcId="{8B5296E2-22AD-4EAF-BA22-3553033473C0}" destId="{8B4CA4C4-1449-48FE-8128-ECAD3A5A0D12}" srcOrd="0" destOrd="0" presId="urn:microsoft.com/office/officeart/2005/8/layout/funnel1"/>
    <dgm:cxn modelId="{A18A1455-387A-4BF2-8BF1-1191918967B4}" type="presOf" srcId="{8CDE894D-5358-404C-9A05-B3AF580CAA87}" destId="{FF9A206D-5C3E-484C-B6A6-A099859F735D}" srcOrd="0" destOrd="0" presId="urn:microsoft.com/office/officeart/2005/8/layout/funnel1"/>
    <dgm:cxn modelId="{741EB457-978F-4484-9462-14A2DA91A7DF}" srcId="{8B5296E2-22AD-4EAF-BA22-3553033473C0}" destId="{3AC06BBC-3E73-413B-A536-5285151FCB86}" srcOrd="1" destOrd="0" parTransId="{D05CA1B3-0120-4445-A24E-94D2A88B4216}" sibTransId="{134A99DD-F81C-44A0-8433-901B719E209A}"/>
    <dgm:cxn modelId="{15B8F4C8-427B-4447-A0F3-2C93D401ED3A}" srcId="{8B5296E2-22AD-4EAF-BA22-3553033473C0}" destId="{8CDE894D-5358-404C-9A05-B3AF580CAA87}" srcOrd="3" destOrd="0" parTransId="{02685F98-223E-49B4-8087-4204D747B3A3}" sibTransId="{EDAE9BA0-970F-407C-ABD3-12B9824546A9}"/>
    <dgm:cxn modelId="{0E0A3AD7-A2EF-4910-8537-5B62B3F4B2C2}" type="presOf" srcId="{A58ABC6A-0AAC-4B22-B69E-566AE67B4C41}" destId="{475D6913-F880-4E81-BACA-6AB134D9DB30}" srcOrd="0" destOrd="0" presId="urn:microsoft.com/office/officeart/2005/8/layout/funnel1"/>
    <dgm:cxn modelId="{98BB33EC-DBFF-4421-A156-93A90B98F4E3}" srcId="{8B5296E2-22AD-4EAF-BA22-3553033473C0}" destId="{5D85996C-F3E7-4762-88BF-03C1C0E286ED}" srcOrd="0" destOrd="0" parTransId="{97B94816-58D5-4552-ACCB-1AD9D71C11CD}" sibTransId="{255C5491-A6B8-40DD-B882-66059094C350}"/>
    <dgm:cxn modelId="{AABE4051-ACF4-450C-98B7-37AA881A8293}" type="presParOf" srcId="{8B4CA4C4-1449-48FE-8128-ECAD3A5A0D12}" destId="{C2C91DB1-1727-4FE5-94DC-1F2314482584}" srcOrd="0" destOrd="0" presId="urn:microsoft.com/office/officeart/2005/8/layout/funnel1"/>
    <dgm:cxn modelId="{12468621-29D7-4F06-8651-6BA02B2B402A}" type="presParOf" srcId="{8B4CA4C4-1449-48FE-8128-ECAD3A5A0D12}" destId="{1F201904-036A-4FBD-801E-A0C0445A846E}" srcOrd="1" destOrd="0" presId="urn:microsoft.com/office/officeart/2005/8/layout/funnel1"/>
    <dgm:cxn modelId="{00BF8AF9-7C8C-45A1-91D0-52797F1576B0}" type="presParOf" srcId="{8B4CA4C4-1449-48FE-8128-ECAD3A5A0D12}" destId="{FF9A206D-5C3E-484C-B6A6-A099859F735D}" srcOrd="2" destOrd="0" presId="urn:microsoft.com/office/officeart/2005/8/layout/funnel1"/>
    <dgm:cxn modelId="{B72DD2F5-5563-486C-B131-299696CB943D}" type="presParOf" srcId="{8B4CA4C4-1449-48FE-8128-ECAD3A5A0D12}" destId="{475D6913-F880-4E81-BACA-6AB134D9DB30}" srcOrd="3" destOrd="0" presId="urn:microsoft.com/office/officeart/2005/8/layout/funnel1"/>
    <dgm:cxn modelId="{FB843F74-DE71-4115-8C61-184EF480ABF5}" type="presParOf" srcId="{8B4CA4C4-1449-48FE-8128-ECAD3A5A0D12}" destId="{29CCAF24-C8C3-44AE-A7B8-120150315519}" srcOrd="4" destOrd="0" presId="urn:microsoft.com/office/officeart/2005/8/layout/funnel1"/>
    <dgm:cxn modelId="{44096EF3-CA87-49AC-90FE-D6CEB55A7F2D}" type="presParOf" srcId="{8B4CA4C4-1449-48FE-8128-ECAD3A5A0D12}" destId="{999D1760-C2C1-4ADC-AA58-7802BE260189}" srcOrd="5" destOrd="0" presId="urn:microsoft.com/office/officeart/2005/8/layout/funnel1"/>
    <dgm:cxn modelId="{32C718BB-08A5-4626-8209-1D9C442BA706}" type="presParOf" srcId="{8B4CA4C4-1449-48FE-8128-ECAD3A5A0D12}" destId="{94E93E28-7BE3-4E60-84F2-1A4F06994E01}"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91DB1-1727-4FE5-94DC-1F2314482584}">
      <dsp:nvSpPr>
        <dsp:cNvPr id="0" name=""/>
        <dsp:cNvSpPr/>
      </dsp:nvSpPr>
      <dsp:spPr>
        <a:xfrm>
          <a:off x="1821485" y="183501"/>
          <a:ext cx="3641803" cy="1264750"/>
        </a:xfrm>
        <a:prstGeom prst="ellipse">
          <a:avLst/>
        </a:prstGeom>
        <a:solidFill>
          <a:schemeClr val="dk2">
            <a:tint val="50000"/>
            <a:alpha val="40000"/>
            <a:hueOff val="0"/>
            <a:satOff val="0"/>
            <a:lumOff val="0"/>
            <a:alphaOff val="0"/>
          </a:schemeClr>
        </a:solidFill>
        <a:ln>
          <a:noFill/>
        </a:ln>
        <a:effectLst/>
        <a:sp3d z="-152400" prstMaterial="matte"/>
      </dsp:spPr>
      <dsp:style>
        <a:lnRef idx="0">
          <a:scrgbClr r="0" g="0" b="0"/>
        </a:lnRef>
        <a:fillRef idx="1">
          <a:scrgbClr r="0" g="0" b="0"/>
        </a:fillRef>
        <a:effectRef idx="0">
          <a:scrgbClr r="0" g="0" b="0"/>
        </a:effectRef>
        <a:fontRef idx="minor"/>
      </dsp:style>
    </dsp:sp>
    <dsp:sp modelId="{1F201904-036A-4FBD-801E-A0C0445A846E}">
      <dsp:nvSpPr>
        <dsp:cNvPr id="0" name=""/>
        <dsp:cNvSpPr/>
      </dsp:nvSpPr>
      <dsp:spPr>
        <a:xfrm>
          <a:off x="3295146" y="3280446"/>
          <a:ext cx="705775" cy="451696"/>
        </a:xfrm>
        <a:prstGeom prst="downArrow">
          <a:avLst/>
        </a:prstGeom>
        <a:solidFill>
          <a:schemeClr val="dk2">
            <a:tint val="6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FF9A206D-5C3E-484C-B6A6-A099859F735D}">
      <dsp:nvSpPr>
        <dsp:cNvPr id="0" name=""/>
        <dsp:cNvSpPr/>
      </dsp:nvSpPr>
      <dsp:spPr>
        <a:xfrm>
          <a:off x="1954171" y="3641803"/>
          <a:ext cx="3387724" cy="846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kern="1200" dirty="0"/>
            <a:t>Current Strategic Planning Infrastructure</a:t>
          </a:r>
          <a:endParaRPr lang="en-US" sz="1800" kern="1200" dirty="0"/>
        </a:p>
      </dsp:txBody>
      <dsp:txXfrm>
        <a:off x="1954171" y="3641803"/>
        <a:ext cx="3387724" cy="846931"/>
      </dsp:txXfrm>
    </dsp:sp>
    <dsp:sp modelId="{475D6913-F880-4E81-BACA-6AB134D9DB30}">
      <dsp:nvSpPr>
        <dsp:cNvPr id="0" name=""/>
        <dsp:cNvSpPr/>
      </dsp:nvSpPr>
      <dsp:spPr>
        <a:xfrm>
          <a:off x="3145521" y="1545931"/>
          <a:ext cx="1270396" cy="1270396"/>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Run Forecast</a:t>
          </a:r>
          <a:endParaRPr lang="en-US" sz="1800" kern="1200" dirty="0"/>
        </a:p>
      </dsp:txBody>
      <dsp:txXfrm>
        <a:off x="3331566" y="1731976"/>
        <a:ext cx="898306" cy="898306"/>
      </dsp:txXfrm>
    </dsp:sp>
    <dsp:sp modelId="{29CCAF24-C8C3-44AE-A7B8-120150315519}">
      <dsp:nvSpPr>
        <dsp:cNvPr id="0" name=""/>
        <dsp:cNvSpPr/>
      </dsp:nvSpPr>
      <dsp:spPr>
        <a:xfrm>
          <a:off x="2236482" y="592851"/>
          <a:ext cx="1270396" cy="1270396"/>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Get Weather</a:t>
          </a:r>
          <a:endParaRPr lang="en-US" sz="1800" kern="1200" dirty="0"/>
        </a:p>
      </dsp:txBody>
      <dsp:txXfrm>
        <a:off x="2422527" y="778896"/>
        <a:ext cx="898306" cy="898306"/>
      </dsp:txXfrm>
    </dsp:sp>
    <dsp:sp modelId="{999D1760-C2C1-4ADC-AA58-7802BE260189}">
      <dsp:nvSpPr>
        <dsp:cNvPr id="0" name=""/>
        <dsp:cNvSpPr/>
      </dsp:nvSpPr>
      <dsp:spPr>
        <a:xfrm>
          <a:off x="3535109" y="285698"/>
          <a:ext cx="1270396" cy="1270396"/>
        </a:xfrm>
        <a:prstGeom prst="ellips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Upload Job Data</a:t>
          </a:r>
          <a:endParaRPr lang="en-US" sz="1800" kern="1200" dirty="0"/>
        </a:p>
      </dsp:txBody>
      <dsp:txXfrm>
        <a:off x="3721154" y="471743"/>
        <a:ext cx="898306" cy="898306"/>
      </dsp:txXfrm>
    </dsp:sp>
    <dsp:sp modelId="{94E93E28-7BE3-4E60-84F2-1A4F06994E01}">
      <dsp:nvSpPr>
        <dsp:cNvPr id="0" name=""/>
        <dsp:cNvSpPr/>
      </dsp:nvSpPr>
      <dsp:spPr>
        <a:xfrm>
          <a:off x="1671861" y="28231"/>
          <a:ext cx="3952345" cy="3161876"/>
        </a:xfrm>
        <a:prstGeom prst="funnel">
          <a:avLst/>
        </a:prstGeom>
        <a:solidFill>
          <a:schemeClr val="lt2">
            <a:alpha val="40000"/>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threePt" dir="t">
            <a:rot lat="0" lon="0" rev="7500000"/>
          </a:lightRig>
        </a:scene3d>
        <a:sp3d prstMaterial="plastic">
          <a:bevelT w="127000" h="35400"/>
        </a:sp3d>
      </dsp:spPr>
      <dsp:style>
        <a:lnRef idx="1">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53D391-9448-4E2C-B1D7-7BCD86464274}" type="datetimeFigureOut">
              <a:rPr lang="en-US" smtClean="0"/>
              <a:t>9/10/2018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3A8FCA-590F-409D-B93A-92B699FC6F41}" type="slidenum">
              <a:rPr lang="en-US" smtClean="0"/>
              <a:t>‹#›</a:t>
            </a:fld>
            <a:endParaRPr lang="en-US"/>
          </a:p>
        </p:txBody>
      </p:sp>
    </p:spTree>
    <p:extLst>
      <p:ext uri="{BB962C8B-B14F-4D97-AF65-F5344CB8AC3E}">
        <p14:creationId xmlns:p14="http://schemas.microsoft.com/office/powerpoint/2010/main" val="197550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21D6561-DDFE-4E4A-B588-7E0B11A2D575}"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357699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E19B5A3-40CD-4153-A23D-F20A5B155146}"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1072440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E19B5A3-40CD-4153-A23D-F20A5B155146}"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74155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E19B5A3-40CD-4153-A23D-F20A5B155146}"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562719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E19B5A3-40CD-4153-A23D-F20A5B155146}"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581379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73A8FCA-590F-409D-B93A-92B699FC6F41}" type="slidenum">
              <a:rPr lang="en-US" smtClean="0"/>
              <a:t>36</a:t>
            </a:fld>
            <a:endParaRPr lang="en-US"/>
          </a:p>
        </p:txBody>
      </p:sp>
    </p:spTree>
    <p:extLst>
      <p:ext uri="{BB962C8B-B14F-4D97-AF65-F5344CB8AC3E}">
        <p14:creationId xmlns:p14="http://schemas.microsoft.com/office/powerpoint/2010/main" val="592153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Align Establish long-term strategic objectives</a:t>
            </a:r>
          </a:p>
          <a:p>
            <a:r>
              <a:rPr lang="en-GB" sz="1200" kern="1200" dirty="0">
                <a:solidFill>
                  <a:schemeClr val="tx1"/>
                </a:solidFill>
                <a:effectLst/>
                <a:latin typeface="+mn-lt"/>
                <a:ea typeface="+mn-ea"/>
                <a:cs typeface="+mn-cs"/>
              </a:rPr>
              <a:t>These kinds of conversations happen once if not twice </a:t>
            </a:r>
            <a:r>
              <a:rPr lang="en-GB" sz="1200" kern="1200">
                <a:solidFill>
                  <a:schemeClr val="tx1"/>
                </a:solidFill>
                <a:effectLst/>
                <a:latin typeface="+mn-lt"/>
                <a:ea typeface="+mn-ea"/>
                <a:cs typeface="+mn-cs"/>
              </a:rPr>
              <a:t>a year, </a:t>
            </a:r>
            <a:r>
              <a:rPr lang="en-GB" sz="1200" kern="1200" dirty="0">
                <a:solidFill>
                  <a:schemeClr val="tx1"/>
                </a:solidFill>
                <a:effectLst/>
                <a:latin typeface="+mn-lt"/>
                <a:ea typeface="+mn-ea"/>
                <a:cs typeface="+mn-cs"/>
              </a:rPr>
              <a:t>and they're very important because it guides what the company does. It sets the stage for what we should be </a:t>
            </a:r>
            <a:r>
              <a:rPr lang="en-GB" sz="1200" kern="1200">
                <a:solidFill>
                  <a:schemeClr val="tx1"/>
                </a:solidFill>
                <a:effectLst/>
                <a:latin typeface="+mn-lt"/>
                <a:ea typeface="+mn-ea"/>
                <a:cs typeface="+mn-cs"/>
              </a:rPr>
              <a:t>working on, </a:t>
            </a:r>
            <a:r>
              <a:rPr lang="en-GB" sz="1200" kern="1200" dirty="0">
                <a:solidFill>
                  <a:schemeClr val="tx1"/>
                </a:solidFill>
                <a:effectLst/>
                <a:latin typeface="+mn-lt"/>
                <a:ea typeface="+mn-ea"/>
                <a:cs typeface="+mn-cs"/>
              </a:rPr>
              <a:t>and what we shouldn't be working on.</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Align a team on mid and long-term priorities</a:t>
            </a:r>
          </a:p>
          <a:p>
            <a:r>
              <a:rPr lang="en-GB" sz="1200" kern="1200" dirty="0">
                <a:solidFill>
                  <a:schemeClr val="tx1"/>
                </a:solidFill>
                <a:effectLst/>
                <a:latin typeface="+mn-lt"/>
                <a:ea typeface="+mn-ea"/>
                <a:cs typeface="+mn-cs"/>
              </a:rPr>
              <a:t>Routinely organizations find themselves in situations where people aren’t </a:t>
            </a:r>
            <a:r>
              <a:rPr lang="en-GB" sz="1200" kern="1200">
                <a:solidFill>
                  <a:schemeClr val="tx1"/>
                </a:solidFill>
                <a:effectLst/>
                <a:latin typeface="+mn-lt"/>
                <a:ea typeface="+mn-ea"/>
                <a:cs typeface="+mn-cs"/>
              </a:rPr>
              <a:t>necessarily aligned, </a:t>
            </a:r>
            <a:r>
              <a:rPr lang="en-GB" sz="1200" kern="1200" dirty="0">
                <a:solidFill>
                  <a:schemeClr val="tx1"/>
                </a:solidFill>
                <a:effectLst/>
                <a:latin typeface="+mn-lt"/>
                <a:ea typeface="+mn-ea"/>
                <a:cs typeface="+mn-cs"/>
              </a:rPr>
              <a:t>both in terms of having a shared understanding of what the current </a:t>
            </a:r>
            <a:r>
              <a:rPr lang="en-GB" sz="1200" kern="1200">
                <a:solidFill>
                  <a:schemeClr val="tx1"/>
                </a:solidFill>
                <a:effectLst/>
                <a:latin typeface="+mn-lt"/>
                <a:ea typeface="+mn-ea"/>
                <a:cs typeface="+mn-cs"/>
              </a:rPr>
              <a:t>situation is, </a:t>
            </a:r>
            <a:r>
              <a:rPr lang="en-GB" sz="1200" kern="1200" dirty="0">
                <a:solidFill>
                  <a:schemeClr val="tx1"/>
                </a:solidFill>
                <a:effectLst/>
                <a:latin typeface="+mn-lt"/>
                <a:ea typeface="+mn-ea"/>
                <a:cs typeface="+mn-cs"/>
              </a:rPr>
              <a:t>and also making sure that they’re pointed in the right direction</a:t>
            </a:r>
          </a:p>
          <a:p>
            <a:r>
              <a:rPr lang="en-GB" sz="1200" kern="1200" dirty="0">
                <a:solidFill>
                  <a:schemeClr val="tx1"/>
                </a:solidFill>
                <a:effectLst/>
                <a:latin typeface="+mn-lt"/>
                <a:ea typeface="+mn-ea"/>
                <a:cs typeface="+mn-cs"/>
              </a:rPr>
              <a:t> </a:t>
            </a:r>
          </a:p>
          <a:p>
            <a:r>
              <a:rPr lang="en-GB" sz="1200" b="1" kern="1200" dirty="0">
                <a:solidFill>
                  <a:schemeClr val="tx1"/>
                </a:solidFill>
                <a:effectLst/>
                <a:latin typeface="+mn-lt"/>
                <a:ea typeface="+mn-ea"/>
                <a:cs typeface="+mn-cs"/>
              </a:rPr>
              <a:t>It's not so much what's on somebody's agenda — it's more what's on the group's agenda</a:t>
            </a:r>
            <a:r>
              <a:rPr lang="en-GB" sz="1200" kern="1200" dirty="0">
                <a:solidFill>
                  <a:schemeClr val="tx1"/>
                </a:solidFill>
                <a:effectLst/>
                <a:latin typeface="+mn-lt"/>
                <a:ea typeface="+mn-ea"/>
                <a:cs typeface="+mn-cs"/>
              </a:rPr>
              <a:t>. That's the whole idea when you're trying to gain alignment with a team on the problems to go after.</a:t>
            </a:r>
          </a:p>
          <a:p>
            <a:endParaRPr lang="en-US" dirty="0"/>
          </a:p>
        </p:txBody>
      </p:sp>
      <p:sp>
        <p:nvSpPr>
          <p:cNvPr id="4" name="Slide Number Placeholder 3"/>
          <p:cNvSpPr>
            <a:spLocks noGrp="1"/>
          </p:cNvSpPr>
          <p:nvPr>
            <p:ph type="sldNum" sz="quarter" idx="10"/>
          </p:nvPr>
        </p:nvSpPr>
        <p:spPr/>
        <p:txBody>
          <a:bodyPr/>
          <a:lstStyle/>
          <a:p>
            <a:fld id="{5DE7B29E-AE13-5242-9E86-4E55A944073B}"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4093315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Highlands and Islands difference</a:t>
            </a:r>
            <a:r>
              <a:rPr lang="nl-NL" baseline="0" dirty="0"/>
              <a:t> from actuals is 517% but in jobs is </a:t>
            </a:r>
            <a:r>
              <a:rPr lang="nl-NL" baseline="0"/>
              <a:t>only 6,33 </a:t>
            </a:r>
            <a:r>
              <a:rPr lang="nl-NL" baseline="0" dirty="0"/>
              <a:t>jobs. It is 1% of the intake volume</a:t>
            </a:r>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43</a:t>
            </a:fld>
            <a:endParaRPr lang="en-US"/>
          </a:p>
        </p:txBody>
      </p:sp>
    </p:spTree>
    <p:extLst>
      <p:ext uri="{BB962C8B-B14F-4D97-AF65-F5344CB8AC3E}">
        <p14:creationId xmlns:p14="http://schemas.microsoft.com/office/powerpoint/2010/main" val="2796721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GB" dirty="0"/>
              <a:t>Upload job data to Azure</a:t>
            </a:r>
          </a:p>
          <a:p>
            <a:pPr marL="342900" indent="-342900">
              <a:buAutoNum type="arabicPeriod"/>
            </a:pPr>
            <a:r>
              <a:rPr lang="en-GB" dirty="0"/>
              <a:t>Get weather history from </a:t>
            </a:r>
            <a:r>
              <a:rPr lang="en-GB" b="1" dirty="0"/>
              <a:t>[where] with free API</a:t>
            </a:r>
          </a:p>
          <a:p>
            <a:pPr marL="342900" indent="-342900">
              <a:buAutoNum type="arabicPeriod"/>
            </a:pPr>
            <a:r>
              <a:rPr lang="en-GB" dirty="0"/>
              <a:t>Run Forecasting Model for Region</a:t>
            </a:r>
          </a:p>
          <a:p>
            <a:pPr marL="342900" indent="-342900">
              <a:buAutoNum type="arabicPeriod"/>
            </a:pPr>
            <a:r>
              <a:rPr lang="en-GB" dirty="0"/>
              <a:t>Analyse and Smooth the Data</a:t>
            </a:r>
          </a:p>
          <a:p>
            <a:pPr marL="342900" indent="-342900">
              <a:buAutoNum type="arabicPeriod"/>
            </a:pPr>
            <a:r>
              <a:rPr lang="en-GB" dirty="0"/>
              <a:t>Use to forecast Job Requests!</a:t>
            </a:r>
          </a:p>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48</a:t>
            </a:fld>
            <a:endParaRPr lang="en-US"/>
          </a:p>
        </p:txBody>
      </p:sp>
    </p:spTree>
    <p:extLst>
      <p:ext uri="{BB962C8B-B14F-4D97-AF65-F5344CB8AC3E}">
        <p14:creationId xmlns:p14="http://schemas.microsoft.com/office/powerpoint/2010/main" val="30888989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Identify Models with Poor Performance</a:t>
            </a:r>
            <a:endParaRPr lang="en-US" dirty="0"/>
          </a:p>
          <a:p>
            <a:pPr lvl="0"/>
            <a:r>
              <a:rPr lang="en-GB" dirty="0"/>
              <a:t>Create job requests before a Customer calls</a:t>
            </a:r>
            <a:endParaRPr lang="en-US" dirty="0"/>
          </a:p>
          <a:p>
            <a:pPr lvl="0"/>
            <a:r>
              <a:rPr lang="en-GB" dirty="0"/>
              <a:t>Create new warranty programs based on appliance performance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Predictive Maintenance</a:t>
            </a:r>
          </a:p>
          <a:p>
            <a:pPr lvl="0"/>
            <a:r>
              <a:rPr lang="en-GB" dirty="0"/>
              <a:t>Alert Landlords of boiler failures </a:t>
            </a:r>
            <a:endParaRPr lang="en-US" dirty="0"/>
          </a:p>
          <a:p>
            <a:pPr lvl="0"/>
            <a:r>
              <a:rPr lang="en-GB" dirty="0"/>
              <a:t>Alert Customer Service in real-time when </a:t>
            </a:r>
            <a:r>
              <a:rPr lang="en-GB" dirty="0" err="1"/>
              <a:t>Baxi</a:t>
            </a:r>
            <a:r>
              <a:rPr lang="en-GB" dirty="0"/>
              <a:t> receives poor sentiment</a:t>
            </a:r>
            <a:endParaRPr lang="en-US" dirty="0"/>
          </a:p>
          <a:p>
            <a:pPr lvl="0"/>
            <a:r>
              <a:rPr lang="en-GB" dirty="0"/>
              <a:t> Proactively offer promotions or services to customers based on sentiment</a:t>
            </a:r>
            <a:endParaRPr lang="en-US" dirty="0"/>
          </a:p>
          <a:p>
            <a:endParaRPr lang="en-GB" dirty="0"/>
          </a:p>
          <a:p>
            <a:r>
              <a:rPr lang="en-GB" dirty="0"/>
              <a:t>Customer Sentiment</a:t>
            </a:r>
          </a:p>
          <a:p>
            <a:pPr lvl="0"/>
            <a:r>
              <a:rPr lang="en-GB" dirty="0"/>
              <a:t>Gain visibility of where servicemen are located, their inventory and skill, and match to nearest requests</a:t>
            </a:r>
            <a:endParaRPr lang="en-US" dirty="0"/>
          </a:p>
          <a:p>
            <a:pPr lvl="0"/>
            <a:r>
              <a:rPr lang="en-GB" dirty="0"/>
              <a:t>Assign jobs to field automatically, based on demand and up-coming maintenance jobs</a:t>
            </a:r>
            <a:endParaRPr lang="en-US" dirty="0"/>
          </a:p>
          <a:p>
            <a:endParaRPr lang="en-GB" dirty="0"/>
          </a:p>
          <a:p>
            <a:r>
              <a:rPr lang="en-GB" dirty="0"/>
              <a:t>Connected Field Service</a:t>
            </a:r>
          </a:p>
          <a:p>
            <a:r>
              <a:rPr lang="en-GB" dirty="0"/>
              <a:t>Consider other areas in your business that have a problem that can be solved with science</a:t>
            </a:r>
          </a:p>
          <a:p>
            <a:r>
              <a:rPr lang="en-GB" dirty="0"/>
              <a:t>Is there an appetite for support at budget time for </a:t>
            </a:r>
            <a:r>
              <a:rPr lang="en-GB" dirty="0" err="1"/>
              <a:t>Predictve</a:t>
            </a:r>
            <a:r>
              <a:rPr lang="en-GB" dirty="0"/>
              <a:t> Analytics projects?</a:t>
            </a:r>
          </a:p>
          <a:p>
            <a:endParaRPr lang="en-GB" dirty="0"/>
          </a:p>
          <a:p>
            <a:r>
              <a:rPr lang="en-GB" dirty="0"/>
              <a:t>For example:  </a:t>
            </a:r>
          </a:p>
          <a:p>
            <a:endParaRPr lang="en-GB" dirty="0"/>
          </a:p>
          <a:p>
            <a:r>
              <a:rPr lang="en-GB" dirty="0"/>
              <a:t>U</a:t>
            </a:r>
            <a:r>
              <a:rPr lang="en-US" dirty="0"/>
              <a:t>se near real-time performance data of connected appliances to predict expected requests based on appliance performance</a:t>
            </a:r>
          </a:p>
          <a:p>
            <a:endParaRPr lang="en-GB" dirty="0"/>
          </a:p>
          <a:p>
            <a:r>
              <a:rPr lang="en-GB" dirty="0"/>
              <a:t>Analyse what your customers are saying about you online and use that to increase/maintain customer </a:t>
            </a:r>
            <a:r>
              <a:rPr lang="en-GB" dirty="0" err="1"/>
              <a:t>satisfication</a:t>
            </a:r>
            <a:r>
              <a:rPr lang="en-GB" dirty="0"/>
              <a:t>, like…</a:t>
            </a:r>
          </a:p>
          <a:p>
            <a:endParaRPr lang="en-GB" dirty="0"/>
          </a:p>
          <a:p>
            <a:r>
              <a:rPr lang="en-GB" dirty="0"/>
              <a:t>Several customers in the South East region are complaining via Facebook and Twitter that their serviceman is extremely late.  Real-time alerts may be sent to customer service so that they may call the customers and provide them options of discounts, rescheduling, or re-routing a different serviceman for a same-day appointment, as well as providing an opportunity for customer service to proactively reach out to the South East region to find out what’s going on.</a:t>
            </a:r>
          </a:p>
          <a:p>
            <a:endParaRPr lang="en-GB" dirty="0"/>
          </a:p>
          <a:p>
            <a:r>
              <a:rPr lang="en-GB" dirty="0"/>
              <a:t>For appliances that will be connected to internet (</a:t>
            </a:r>
            <a:r>
              <a:rPr lang="en-GB" dirty="0" err="1"/>
              <a:t>IoT</a:t>
            </a:r>
            <a:r>
              <a:rPr lang="en-GB" dirty="0"/>
              <a:t>), use predictive maintenance to identify parts, drivers, and generate service calls on behalf of your customers</a:t>
            </a:r>
          </a:p>
          <a:p>
            <a:endParaRPr lang="en-GB" dirty="0"/>
          </a:p>
          <a:p>
            <a:r>
              <a:rPr lang="en-GB" dirty="0"/>
              <a:t>If we </a:t>
            </a:r>
            <a:r>
              <a:rPr lang="en-GB" dirty="0" err="1"/>
              <a:t>guage</a:t>
            </a:r>
            <a:r>
              <a:rPr lang="en-GB" dirty="0"/>
              <a:t> the room and ask everyone what their next steps as part of wrap up, what would they like Customer Service to do next?</a:t>
            </a:r>
          </a:p>
          <a:p>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fld id="{83F17A60-5211-564C-AE51-C5EE6D827C53}" type="slidenum">
              <a:rPr lang="en-US" smtClean="0"/>
              <a:t>50</a:t>
            </a:fld>
            <a:endParaRPr lang="en-US"/>
          </a:p>
        </p:txBody>
      </p:sp>
    </p:spTree>
    <p:extLst>
      <p:ext uri="{BB962C8B-B14F-4D97-AF65-F5344CB8AC3E}">
        <p14:creationId xmlns:p14="http://schemas.microsoft.com/office/powerpoint/2010/main" val="20143166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5000"/>
              </a:lnSpc>
            </a:pPr>
            <a:endParaRPr lang="en-AU" sz="1600" kern="0" dirty="0">
              <a:solidFill>
                <a:schemeClr val="tx1">
                  <a:lumMod val="75000"/>
                  <a:lumOff val="25000"/>
                </a:schemeClr>
              </a:solidFill>
            </a:endParaRPr>
          </a:p>
        </p:txBody>
      </p:sp>
      <p:sp>
        <p:nvSpPr>
          <p:cNvPr id="4" name="Slide Number Placeholder 3"/>
          <p:cNvSpPr>
            <a:spLocks noGrp="1"/>
          </p:cNvSpPr>
          <p:nvPr>
            <p:ph type="sldNum" sz="quarter" idx="10"/>
          </p:nvPr>
        </p:nvSpPr>
        <p:spPr/>
        <p:txBody>
          <a:bodyPr/>
          <a:lstStyle/>
          <a:p>
            <a:pPr>
              <a:defRPr/>
            </a:pPr>
            <a:fld id="{3DB30E00-F51C-485B-A9C4-779BEAFB1F4B}" type="slidenum">
              <a:rPr lang="en-US" sz="1800" kern="0" smtClean="0">
                <a:solidFill>
                  <a:sysClr val="windowText" lastClr="000000"/>
                </a:solidFill>
              </a:rPr>
              <a:pPr>
                <a:defRPr/>
              </a:pPr>
              <a:t>51</a:t>
            </a:fld>
            <a:endParaRPr lang="en-US" sz="1800" kern="0" dirty="0">
              <a:solidFill>
                <a:sysClr val="windowText" lastClr="000000"/>
              </a:solidFill>
            </a:endParaRPr>
          </a:p>
        </p:txBody>
      </p:sp>
    </p:spTree>
    <p:extLst>
      <p:ext uri="{BB962C8B-B14F-4D97-AF65-F5344CB8AC3E}">
        <p14:creationId xmlns:p14="http://schemas.microsoft.com/office/powerpoint/2010/main" val="2808295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Nuestra </a:t>
            </a:r>
            <a:r>
              <a:rPr lang="en-US" sz="1200" b="1" i="1" kern="1200" dirty="0" err="1">
                <a:solidFill>
                  <a:schemeClr val="tx1"/>
                </a:solidFill>
                <a:effectLst/>
                <a:latin typeface="+mn-lt"/>
                <a:ea typeface="+mn-ea"/>
                <a:cs typeface="+mn-cs"/>
              </a:rPr>
              <a:t>Señora</a:t>
            </a:r>
            <a:r>
              <a:rPr lang="en-US" sz="1200" b="1" i="1" kern="1200" dirty="0">
                <a:solidFill>
                  <a:schemeClr val="tx1"/>
                </a:solidFill>
                <a:effectLst/>
                <a:latin typeface="+mn-lt"/>
                <a:ea typeface="+mn-ea"/>
                <a:cs typeface="+mn-cs"/>
              </a:rPr>
              <a:t> de </a:t>
            </a:r>
            <a:r>
              <a:rPr lang="en-US" sz="1200" b="1" i="1" kern="1200" dirty="0" err="1">
                <a:solidFill>
                  <a:schemeClr val="tx1"/>
                </a:solidFill>
                <a:effectLst/>
                <a:latin typeface="+mn-lt"/>
                <a:ea typeface="+mn-ea"/>
                <a:cs typeface="+mn-cs"/>
              </a:rPr>
              <a:t>Atocha</a:t>
            </a:r>
            <a:r>
              <a:rPr lang="en-US" sz="1200" b="0" i="0" kern="1200" dirty="0">
                <a:solidFill>
                  <a:schemeClr val="tx1"/>
                </a:solidFill>
                <a:effectLst/>
                <a:latin typeface="+mn-lt"/>
                <a:ea typeface="+mn-ea"/>
                <a:cs typeface="+mn-cs"/>
              </a:rPr>
              <a:t> ("Our Lady of </a:t>
            </a:r>
            <a:r>
              <a:rPr lang="en-US" sz="1200" b="0" i="0" kern="1200" dirty="0" err="1">
                <a:solidFill>
                  <a:schemeClr val="tx1"/>
                </a:solidFill>
                <a:effectLst/>
                <a:latin typeface="+mn-lt"/>
                <a:ea typeface="+mn-ea"/>
                <a:cs typeface="+mn-cs"/>
              </a:rPr>
              <a:t>Atocha</a:t>
            </a:r>
            <a:r>
              <a:rPr lang="en-US" sz="1200" b="0" i="0" kern="1200" dirty="0">
                <a:solidFill>
                  <a:schemeClr val="tx1"/>
                </a:solidFill>
                <a:effectLst/>
                <a:latin typeface="+mn-lt"/>
                <a:ea typeface="+mn-ea"/>
                <a:cs typeface="+mn-cs"/>
              </a:rPr>
              <a:t>“)  sank in 55 feet of water southwest of Key West, FL.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Mel Fisher and a bunch of investors searched the seabed for 16.5 years using traditional search grid techniques and found the ship on July 20, 1985.</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with most wrecks, the wreckage was very dispersed because of time to sink, breakup before sinking and currents. This was a well-known pattern to shipwreck hunters.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21231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6076" marR="0" lvl="0" indent="-346076" algn="l" defTabSz="18288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666666"/>
                </a:solidFill>
                <a:effectLst/>
                <a:uLnTx/>
                <a:uFillTx/>
                <a:latin typeface="Arial"/>
                <a:ea typeface="+mn-ea"/>
                <a:cs typeface="+mn-cs"/>
              </a:rPr>
              <a:t>1 TB Sensor Data (XML of Workshop protocols)</a:t>
            </a:r>
          </a:p>
          <a:p>
            <a:pPr marL="346076" marR="0" lvl="0" indent="-346076" algn="l" defTabSz="18288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666666"/>
                </a:solidFill>
                <a:effectLst/>
                <a:uLnTx/>
                <a:uFillTx/>
                <a:latin typeface="Arial"/>
                <a:ea typeface="+mn-ea"/>
                <a:cs typeface="+mn-cs"/>
              </a:rPr>
              <a:t>Mashup with environment data like weather Data available on Azure</a:t>
            </a:r>
          </a:p>
          <a:p>
            <a:pPr marL="0" marR="0" lvl="0" indent="0" algn="l" defTabSz="18288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0" noProof="0">
              <a:ln>
                <a:noFill/>
              </a:ln>
              <a:solidFill>
                <a:srgbClr val="666666"/>
              </a:solidFill>
              <a:effectLst/>
              <a:uLnTx/>
              <a:uFillTx/>
              <a:latin typeface="Arial"/>
              <a:ea typeface="+mn-ea"/>
              <a:cs typeface="+mn-cs"/>
            </a:endParaRPr>
          </a:p>
          <a:p>
            <a:pPr marL="0" marR="0" lvl="0" indent="0" algn="l" defTabSz="18288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srgbClr val="408FCD"/>
                </a:solidFill>
                <a:effectLst/>
                <a:uLnTx/>
                <a:uFillTx/>
                <a:latin typeface="Arial"/>
                <a:ea typeface="+mn-ea"/>
                <a:cs typeface="+mn-cs"/>
              </a:rPr>
              <a:t>Technologies</a:t>
            </a:r>
          </a:p>
          <a:p>
            <a:pPr marL="346076" marR="0" lvl="0" indent="-346076" algn="l" defTabSz="18288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66666"/>
                </a:solidFill>
                <a:effectLst/>
                <a:uLnTx/>
                <a:uFillTx/>
                <a:latin typeface="Arial"/>
                <a:ea typeface="+mn-ea"/>
                <a:cs typeface="+mn-cs"/>
              </a:rPr>
              <a:t>Data Processing: </a:t>
            </a:r>
            <a:r>
              <a:rPr kumimoji="0" lang="en-US" sz="1200" b="0" i="0" u="none" strike="noStrike" kern="1200" cap="none" spc="0" normalizeH="0" baseline="0" noProof="0">
                <a:ln>
                  <a:noFill/>
                </a:ln>
                <a:solidFill>
                  <a:srgbClr val="666666"/>
                </a:solidFill>
                <a:effectLst/>
                <a:uLnTx/>
                <a:uFillTx/>
                <a:latin typeface="Arial"/>
                <a:ea typeface="+mn-ea"/>
                <a:cs typeface="+mn-cs"/>
              </a:rPr>
              <a:t>Microsoft Azure Big Data (HDInsight, Azure SQL, Azure Data Factory, Spark)</a:t>
            </a:r>
          </a:p>
          <a:p>
            <a:pPr marL="346076" marR="0" lvl="0" indent="-346076" algn="l" defTabSz="18288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66666"/>
                </a:solidFill>
                <a:effectLst/>
                <a:uLnTx/>
                <a:uFillTx/>
                <a:latin typeface="Arial"/>
                <a:ea typeface="+mn-ea"/>
                <a:cs typeface="+mn-cs"/>
              </a:rPr>
              <a:t>Analytics</a:t>
            </a:r>
            <a:r>
              <a:rPr kumimoji="0" lang="en-US" sz="1200" b="0" i="0" u="none" strike="noStrike" kern="1200" cap="none" spc="0" normalizeH="0" baseline="0" noProof="0">
                <a:ln>
                  <a:noFill/>
                </a:ln>
                <a:solidFill>
                  <a:srgbClr val="666666"/>
                </a:solidFill>
                <a:effectLst/>
                <a:uLnTx/>
                <a:uFillTx/>
                <a:latin typeface="Arial"/>
                <a:ea typeface="+mn-ea"/>
                <a:cs typeface="+mn-cs"/>
              </a:rPr>
              <a:t>: Azure ML</a:t>
            </a:r>
          </a:p>
          <a:p>
            <a:pPr marL="346076" marR="0" lvl="0" indent="-346076" algn="l" defTabSz="18288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666666"/>
                </a:solidFill>
                <a:effectLst/>
                <a:uLnTx/>
                <a:uFillTx/>
                <a:latin typeface="Arial"/>
                <a:ea typeface="+mn-ea"/>
                <a:cs typeface="+mn-cs"/>
              </a:rPr>
              <a:t>Visualization</a:t>
            </a:r>
            <a:r>
              <a:rPr kumimoji="0" lang="en-US" sz="1200" b="0" i="0" u="none" strike="noStrike" kern="1200" cap="none" spc="0" normalizeH="0" baseline="0" noProof="0">
                <a:ln>
                  <a:noFill/>
                </a:ln>
                <a:solidFill>
                  <a:srgbClr val="666666"/>
                </a:solidFill>
                <a:effectLst/>
                <a:uLnTx/>
                <a:uFillTx/>
                <a:latin typeface="Arial"/>
                <a:ea typeface="+mn-ea"/>
                <a:cs typeface="+mn-cs"/>
              </a:rPr>
              <a:t>: Power BI</a:t>
            </a:r>
          </a:p>
          <a:p>
            <a:pPr defTabSz="927100" eaLnBrk="0" hangingPunct="0"/>
            <a:r>
              <a:rPr lang="en-US" sz="1200" b="1" i="0" u="none" strike="noStrike" kern="1200">
                <a:solidFill>
                  <a:schemeClr val="tx1"/>
                </a:solidFill>
                <a:effectLst/>
                <a:latin typeface="+mn-lt"/>
                <a:ea typeface="+mn-ea"/>
                <a:cs typeface="+mn-cs"/>
              </a:rPr>
              <a:t>Identification of relevant (true) indicators of camshaft drive chain failures </a:t>
            </a:r>
            <a:r>
              <a:rPr lang="en-US" sz="1200">
                <a:solidFill>
                  <a:srgbClr val="000000"/>
                </a:solidFill>
              </a:rPr>
              <a:t>Root-Cause Analysis based on </a:t>
            </a:r>
            <a:r>
              <a:rPr lang="en-US" sz="1200"/>
              <a:t>Two-Class Logistic Regression and Two-Class Boosted Decision Tree</a:t>
            </a:r>
          </a:p>
          <a:p>
            <a:pPr defTabSz="927100" eaLnBrk="0" hangingPunct="0"/>
            <a:r>
              <a:rPr lang="en-US" sz="1200"/>
              <a:t>- Pearson correlations between influencing factors and VANOS values</a:t>
            </a:r>
          </a:p>
          <a:p>
            <a:pPr rtl="0" eaLnBrk="1" fontAlgn="auto" latinLnBrk="0" hangingPunct="1"/>
            <a:endParaRPr lang="en-US" sz="1200" b="0" i="0" u="none" strike="noStrike" kern="1200">
              <a:solidFill>
                <a:schemeClr val="tx1"/>
              </a:solidFill>
              <a:effectLst/>
              <a:latin typeface="+mn-lt"/>
              <a:ea typeface="+mn-ea"/>
              <a:cs typeface="+mn-cs"/>
            </a:endParaRPr>
          </a:p>
          <a:p>
            <a:pPr defTabSz="927100" eaLnBrk="0" hangingPunct="0"/>
            <a:r>
              <a:rPr lang="en-US" sz="1200" b="1" i="0" u="none" strike="noStrike" kern="1200">
                <a:solidFill>
                  <a:schemeClr val="tx1"/>
                </a:solidFill>
                <a:effectLst/>
                <a:latin typeface="+mn-lt"/>
                <a:ea typeface="+mn-ea"/>
                <a:cs typeface="+mn-cs"/>
              </a:rPr>
              <a:t>Prediction of camshaft drive chain failures and guarantee cases :  </a:t>
            </a:r>
            <a:r>
              <a:rPr lang="en-US" sz="1200">
                <a:solidFill>
                  <a:srgbClr val="000000"/>
                </a:solidFill>
              </a:rPr>
              <a:t>Predictive Modeling based on </a:t>
            </a:r>
            <a:r>
              <a:rPr lang="en-US" sz="1200"/>
              <a:t>Two-Class Logistic Regression and Two-Class Boosted Decision Tree</a:t>
            </a:r>
            <a:endParaRPr lang="en-US" sz="1200">
              <a:solidFill>
                <a:srgbClr val="000000"/>
              </a:solidFill>
            </a:endParaRPr>
          </a:p>
          <a:p>
            <a:pPr defTabSz="927100" eaLnBrk="0" hangingPunct="0"/>
            <a:r>
              <a:rPr lang="en-US" sz="1200">
                <a:solidFill>
                  <a:srgbClr val="000000"/>
                </a:solidFill>
              </a:rPr>
              <a:t>- models with the 7 days time lag for enabling preventive actions before failure</a:t>
            </a:r>
          </a:p>
          <a:p>
            <a:pPr defTabSz="927100" eaLnBrk="0" hangingPunct="0"/>
            <a:endParaRPr lang="en-US" sz="1200" b="0" i="0" u="none" strike="noStrike" kern="1200">
              <a:solidFill>
                <a:schemeClr val="tx1"/>
              </a:solidFill>
              <a:effectLst/>
              <a:latin typeface="+mn-lt"/>
              <a:ea typeface="+mn-ea"/>
              <a:cs typeface="+mn-cs"/>
            </a:endParaRPr>
          </a:p>
          <a:p>
            <a:pPr rtl="0" eaLnBrk="1" fontAlgn="auto" latinLnBrk="0" hangingPunct="1"/>
            <a:r>
              <a:rPr lang="en-US" sz="1200" b="1" i="0" u="none" strike="noStrike" kern="1200">
                <a:solidFill>
                  <a:schemeClr val="tx1"/>
                </a:solidFill>
                <a:effectLst/>
                <a:latin typeface="+mn-lt"/>
                <a:ea typeface="+mn-ea"/>
                <a:cs typeface="+mn-cs"/>
              </a:rPr>
              <a:t>Finding unknown valuable patterns in the data</a:t>
            </a:r>
            <a:endParaRPr lang="en-US" sz="1200" b="0" i="0" u="none" strike="noStrike" kern="1200">
              <a:solidFill>
                <a:schemeClr val="tx1"/>
              </a:solidFill>
              <a:effectLst/>
              <a:latin typeface="+mn-lt"/>
              <a:ea typeface="+mn-ea"/>
              <a:cs typeface="+mn-cs"/>
            </a:endParaRPr>
          </a:p>
          <a:p>
            <a:pPr marL="182563" indent="-182563">
              <a:buFont typeface="Wingdings" panose="05000000000000000000" pitchFamily="2" charset="2"/>
              <a:buChar char="§"/>
            </a:pPr>
            <a:r>
              <a:rPr lang="en-US" sz="1200">
                <a:solidFill>
                  <a:srgbClr val="000000"/>
                </a:solidFill>
              </a:rPr>
              <a:t>Methods:</a:t>
            </a:r>
          </a:p>
          <a:p>
            <a:r>
              <a:rPr lang="en-US" sz="1200">
                <a:solidFill>
                  <a:srgbClr val="000000"/>
                </a:solidFill>
              </a:rPr>
              <a:t>- explorative analysis of VANOS values of cars with mileage up to 100 km</a:t>
            </a:r>
          </a:p>
          <a:p>
            <a:r>
              <a:rPr lang="en-US" sz="1200">
                <a:solidFill>
                  <a:srgbClr val="000000"/>
                </a:solidFill>
              </a:rPr>
              <a:t>- explorative analysis of VANOS values after a presumable camshaft drive chain replacement  </a:t>
            </a:r>
          </a:p>
          <a:p>
            <a:r>
              <a:rPr lang="en-US" sz="1200" b="1">
                <a:solidFill>
                  <a:schemeClr val="tx1"/>
                </a:solidFill>
              </a:rPr>
              <a:t>Analysis aim</a:t>
            </a:r>
          </a:p>
          <a:p>
            <a:pPr marL="0" indent="0">
              <a:buNone/>
            </a:pPr>
            <a:r>
              <a:rPr lang="en-US" sz="1200">
                <a:solidFill>
                  <a:schemeClr val="tx1"/>
                </a:solidFill>
              </a:rPr>
              <a:t>Predict the </a:t>
            </a:r>
            <a:r>
              <a:rPr lang="en-US" sz="1200" b="1">
                <a:solidFill>
                  <a:schemeClr val="tx1"/>
                </a:solidFill>
              </a:rPr>
              <a:t>exceedance of the VANOS </a:t>
            </a:r>
            <a:r>
              <a:rPr lang="en-US" sz="1200">
                <a:solidFill>
                  <a:schemeClr val="tx1"/>
                </a:solidFill>
              </a:rPr>
              <a:t>value threshold (</a:t>
            </a:r>
            <a:r>
              <a:rPr lang="en-US" sz="1200">
                <a:solidFill>
                  <a:srgbClr val="000000"/>
                </a:solidFill>
              </a:rPr>
              <a:t>camshaft drive chain failure) </a:t>
            </a:r>
            <a:r>
              <a:rPr lang="en-US" sz="1200">
                <a:solidFill>
                  <a:schemeClr val="tx1"/>
                </a:solidFill>
              </a:rPr>
              <a:t>using the factor profile including static car data, test measurement results and mileage information from the previous workshop visit (taking the 7 days time gap into account) </a:t>
            </a:r>
          </a:p>
          <a:p>
            <a:r>
              <a:rPr lang="en-US" sz="1200" b="1">
                <a:solidFill>
                  <a:schemeClr val="tx1"/>
                </a:solidFill>
              </a:rPr>
              <a:t>Data sample</a:t>
            </a:r>
          </a:p>
          <a:p>
            <a:pPr marL="0" indent="0">
              <a:buNone/>
            </a:pPr>
            <a:r>
              <a:rPr lang="en-US" sz="1200" b="1">
                <a:solidFill>
                  <a:schemeClr val="tx1"/>
                </a:solidFill>
              </a:rPr>
              <a:t>71 cars </a:t>
            </a:r>
            <a:r>
              <a:rPr lang="en-US" sz="1200">
                <a:solidFill>
                  <a:schemeClr val="tx1"/>
                </a:solidFill>
              </a:rPr>
              <a:t>with VANOS value threshold exceedance, </a:t>
            </a:r>
            <a:r>
              <a:rPr lang="en-US" sz="1200" b="1">
                <a:solidFill>
                  <a:schemeClr val="tx1"/>
                </a:solidFill>
              </a:rPr>
              <a:t>710 cars </a:t>
            </a:r>
            <a:r>
              <a:rPr lang="en-US" sz="1200">
                <a:solidFill>
                  <a:schemeClr val="tx1"/>
                </a:solidFill>
              </a:rPr>
              <a:t>without VANOS value threshold exceedance (pulled randomly from the sample with 6485 cars for the matter of increasing the proportion of targets with 1-value in the sample)</a:t>
            </a:r>
          </a:p>
          <a:p>
            <a:r>
              <a:rPr lang="en-US" sz="1200" b="1">
                <a:solidFill>
                  <a:schemeClr val="tx1"/>
                </a:solidFill>
              </a:rPr>
              <a:t>Statistical methods of analysis</a:t>
            </a:r>
          </a:p>
          <a:p>
            <a:pPr marL="0" indent="0">
              <a:buNone/>
            </a:pPr>
            <a:r>
              <a:rPr lang="en-US" sz="1200">
                <a:solidFill>
                  <a:schemeClr val="tx1"/>
                </a:solidFill>
              </a:rPr>
              <a:t>Two-Class Boosted Decision Tree</a:t>
            </a:r>
          </a:p>
          <a:p>
            <a:pPr marL="0" indent="0">
              <a:buNone/>
            </a:pPr>
            <a:r>
              <a:rPr lang="en-US" sz="1200">
                <a:solidFill>
                  <a:schemeClr val="tx1"/>
                </a:solidFill>
              </a:rPr>
              <a:t>Two-Class Logistic Regression  </a:t>
            </a:r>
          </a:p>
          <a:p>
            <a:r>
              <a:rPr lang="en-US" sz="1200" b="1">
                <a:solidFill>
                  <a:schemeClr val="tx1"/>
                </a:solidFill>
              </a:rPr>
              <a:t>Analysis steps</a:t>
            </a:r>
          </a:p>
          <a:p>
            <a:pPr marL="0" indent="0">
              <a:lnSpc>
                <a:spcPts val="1000"/>
              </a:lnSpc>
              <a:buNone/>
            </a:pPr>
            <a:r>
              <a:rPr lang="en-US" sz="1050">
                <a:solidFill>
                  <a:schemeClr val="tx1"/>
                </a:solidFill>
                <a:sym typeface="Wingdings" panose="05000000000000000000" pitchFamily="2" charset="2"/>
              </a:rPr>
              <a:t>   - Format adjustment</a:t>
            </a:r>
          </a:p>
          <a:p>
            <a:pPr marL="0" indent="0">
              <a:lnSpc>
                <a:spcPts val="1000"/>
              </a:lnSpc>
              <a:buNone/>
            </a:pPr>
            <a:r>
              <a:rPr lang="en-US" sz="1050">
                <a:solidFill>
                  <a:schemeClr val="tx1"/>
                </a:solidFill>
                <a:sym typeface="Wingdings" panose="05000000000000000000" pitchFamily="2" charset="2"/>
              </a:rPr>
              <a:t>   - Target variable labeling</a:t>
            </a:r>
          </a:p>
          <a:p>
            <a:pPr marL="0" indent="0">
              <a:lnSpc>
                <a:spcPts val="1000"/>
              </a:lnSpc>
              <a:buNone/>
            </a:pPr>
            <a:r>
              <a:rPr lang="en-US" sz="1050">
                <a:solidFill>
                  <a:schemeClr val="tx1"/>
                </a:solidFill>
                <a:sym typeface="Wingdings" panose="05000000000000000000" pitchFamily="2" charset="2"/>
              </a:rPr>
              <a:t>   - Column selection</a:t>
            </a:r>
          </a:p>
          <a:p>
            <a:pPr marL="0" indent="0">
              <a:lnSpc>
                <a:spcPts val="1000"/>
              </a:lnSpc>
              <a:buNone/>
            </a:pPr>
            <a:r>
              <a:rPr lang="en-US" sz="1050">
                <a:solidFill>
                  <a:schemeClr val="tx1"/>
                </a:solidFill>
                <a:sym typeface="Wingdings" panose="05000000000000000000" pitchFamily="2" charset="2"/>
              </a:rPr>
              <a:t>   - Sample splitting</a:t>
            </a:r>
          </a:p>
          <a:p>
            <a:pPr marL="0" indent="0">
              <a:lnSpc>
                <a:spcPts val="1000"/>
              </a:lnSpc>
              <a:buNone/>
            </a:pPr>
            <a:r>
              <a:rPr lang="en-US" sz="1050">
                <a:solidFill>
                  <a:schemeClr val="tx1"/>
                </a:solidFill>
                <a:sym typeface="Wingdings" panose="05000000000000000000" pitchFamily="2" charset="2"/>
              </a:rPr>
              <a:t>   - Predictive Modeling (optional: Pearson Correlation Analysis)</a:t>
            </a:r>
          </a:p>
          <a:p>
            <a:endParaRPr lang="de-DE">
              <a:latin typeface="Arial" panose="020B0604020202020204" pitchFamily="34" charset="0"/>
            </a:endParaRPr>
          </a:p>
        </p:txBody>
      </p:sp>
    </p:spTree>
    <p:extLst>
      <p:ext uri="{BB962C8B-B14F-4D97-AF65-F5344CB8AC3E}">
        <p14:creationId xmlns:p14="http://schemas.microsoft.com/office/powerpoint/2010/main" val="831078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Titanic was found after 72+ years, the wreckage followed the same distributed pattern.</a:t>
            </a:r>
          </a:p>
          <a:p>
            <a:endParaRPr lang="en-US" dirty="0"/>
          </a:p>
          <a:p>
            <a:r>
              <a:rPr lang="en-US" dirty="0"/>
              <a:t>The Titanic was found just 2 months after the </a:t>
            </a:r>
            <a:r>
              <a:rPr lang="en-US" dirty="0" err="1"/>
              <a:t>Atocha</a:t>
            </a:r>
            <a:r>
              <a:rPr lang="en-US" dirty="0"/>
              <a:t>…</a:t>
            </a:r>
          </a:p>
          <a:p>
            <a:endParaRPr lang="en-US" dirty="0"/>
          </a:p>
          <a:p>
            <a:r>
              <a:rPr lang="en-US" dirty="0"/>
              <a:t>Same pattern, approximately the same amount of knowledge about its location.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F17A60-5211-564C-AE51-C5EE6D827C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724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Titanic was in 12,000 feet of water, while the </a:t>
            </a:r>
            <a:r>
              <a:rPr lang="en-US" dirty="0" err="1"/>
              <a:t>Atocha</a:t>
            </a:r>
            <a:r>
              <a:rPr lang="en-US" dirty="0"/>
              <a:t> was in 55 feet of water. </a:t>
            </a:r>
          </a:p>
          <a:p>
            <a:endParaRPr lang="en-US" dirty="0"/>
          </a:p>
          <a:p>
            <a:r>
              <a:rPr lang="en-US" dirty="0"/>
              <a:t>Why was the Titanic found so “quickly”?</a:t>
            </a:r>
          </a:p>
          <a:p>
            <a:endParaRPr lang="en-US" dirty="0"/>
          </a:p>
          <a:p>
            <a:r>
              <a:rPr lang="en-US" dirty="0"/>
              <a:t>It was the application of new technologies to the knowledge of the approximate location and dispersal patterns that overcame the huge challenge of depth.</a:t>
            </a:r>
          </a:p>
          <a:p>
            <a:endParaRPr lang="en-US" dirty="0"/>
          </a:p>
          <a:p>
            <a:r>
              <a:rPr lang="en-US" dirty="0"/>
              <a:t>So, new techniques and technologies applied with knowledge can help you find your treasure much faster.</a:t>
            </a:r>
          </a:p>
          <a:p>
            <a:endParaRPr lang="en-US" dirty="0"/>
          </a:p>
          <a:p>
            <a:r>
              <a:rPr lang="en-US" dirty="0"/>
              <a:t>And you have a LOT of knowledge.</a:t>
            </a:r>
          </a:p>
          <a:p>
            <a:endParaRPr lang="en-US" dirty="0"/>
          </a:p>
          <a:p>
            <a:r>
              <a:rPr lang="en-US" dirty="0"/>
              <a:t>But where do we find our treasure?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F17A60-5211-564C-AE51-C5EE6D827C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0713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72078" rtl="0" eaLnBrk="1" fontAlgn="auto" latinLnBrk="0" hangingPunct="1">
              <a:lnSpc>
                <a:spcPct val="100000"/>
              </a:lnSpc>
              <a:spcBef>
                <a:spcPts val="0"/>
              </a:spcBef>
              <a:spcAft>
                <a:spcPts val="0"/>
              </a:spcAft>
              <a:buClrTx/>
              <a:buSzTx/>
              <a:buFontTx/>
              <a:buNone/>
              <a:tabLst/>
              <a:defRPr/>
            </a:pPr>
            <a:r>
              <a:rPr lang="en-US" sz="1500" kern="1200" dirty="0">
                <a:solidFill>
                  <a:schemeClr val="tx1"/>
                </a:solidFill>
                <a:effectLst/>
                <a:latin typeface="+mn-lt"/>
                <a:ea typeface="+mn-ea"/>
                <a:cs typeface="+mn-cs"/>
              </a:rPr>
              <a:t>Co-creation of experiences: two-way process. Customers are part of creating the experience. Whether that’s measuring behavior or engaging them. Job of service people and salespeople to help create that experience. Stickiness increases. </a:t>
            </a:r>
          </a:p>
          <a:p>
            <a:pPr marL="0" marR="0" lvl="0" indent="0" algn="l" defTabSz="1172078" rtl="0" eaLnBrk="1" fontAlgn="auto" latinLnBrk="0" hangingPunct="1">
              <a:lnSpc>
                <a:spcPct val="100000"/>
              </a:lnSpc>
              <a:spcBef>
                <a:spcPts val="0"/>
              </a:spcBef>
              <a:spcAft>
                <a:spcPts val="0"/>
              </a:spcAft>
              <a:buClrTx/>
              <a:buSzTx/>
              <a:buFontTx/>
              <a:buNone/>
              <a:tabLst/>
              <a:defRPr/>
            </a:pPr>
            <a:endParaRPr lang="en-US" sz="1500" kern="1200" dirty="0">
              <a:solidFill>
                <a:schemeClr val="tx1"/>
              </a:solidFill>
              <a:effectLst/>
              <a:latin typeface="+mn-lt"/>
              <a:ea typeface="+mn-ea"/>
              <a:cs typeface="+mn-cs"/>
            </a:endParaRPr>
          </a:p>
          <a:p>
            <a:pPr marL="0" marR="0" lvl="0" indent="0" algn="l" defTabSz="1172078" rtl="0" eaLnBrk="1" fontAlgn="auto" latinLnBrk="0" hangingPunct="1">
              <a:lnSpc>
                <a:spcPct val="100000"/>
              </a:lnSpc>
              <a:spcBef>
                <a:spcPts val="0"/>
              </a:spcBef>
              <a:spcAft>
                <a:spcPts val="0"/>
              </a:spcAft>
              <a:buClrTx/>
              <a:buSzTx/>
              <a:buFontTx/>
              <a:buNone/>
              <a:tabLst/>
              <a:defRPr/>
            </a:pPr>
            <a:r>
              <a:rPr lang="en-US" sz="1500" kern="1200" dirty="0">
                <a:solidFill>
                  <a:schemeClr val="tx1"/>
                </a:solidFill>
                <a:effectLst/>
                <a:latin typeface="+mn-lt"/>
                <a:ea typeface="+mn-ea"/>
                <a:cs typeface="+mn-cs"/>
              </a:rPr>
              <a:t>Blips</a:t>
            </a:r>
            <a:r>
              <a:rPr lang="en-US" sz="1500" kern="1200" baseline="0" dirty="0">
                <a:solidFill>
                  <a:schemeClr val="tx1"/>
                </a:solidFill>
                <a:effectLst/>
                <a:latin typeface="+mn-lt"/>
                <a:ea typeface="+mn-ea"/>
                <a:cs typeface="+mn-cs"/>
              </a:rPr>
              <a:t> for the core sales/run model</a:t>
            </a:r>
            <a:endParaRPr lang="en-US" sz="15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30E00-F51C-485B-A9C4-779BEAFB1F4B}"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490125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Cycling stadium 2008</a:t>
            </a:r>
            <a:r>
              <a:rPr lang="en-US" baseline="0" dirty="0"/>
              <a:t> Olympics in China. Now used to teach kids to drive.</a:t>
            </a:r>
          </a:p>
          <a:p>
            <a:r>
              <a:rPr lang="en-US" baseline="0" dirty="0"/>
              <a:t>Billions of dollars of investment sits empty and derelict</a:t>
            </a:r>
          </a:p>
          <a:p>
            <a:r>
              <a:rPr lang="en-US" baseline="0" dirty="0"/>
              <a:t>This is what happens if you build for one purpose.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17488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6371" lvl="1" indent="0">
              <a:buFont typeface="Arial" panose="020B0604020202020204" pitchFamily="34" charset="0"/>
              <a:buNone/>
            </a:pPr>
            <a:endParaRPr lang="en-US" sz="1600" dirty="0"/>
          </a:p>
          <a:p>
            <a:endParaRPr lang="en-US" dirty="0"/>
          </a:p>
        </p:txBody>
      </p:sp>
      <p:sp>
        <p:nvSpPr>
          <p:cNvPr id="4" name="Footer Placeholder 3"/>
          <p:cNvSpPr>
            <a:spLocks noGrp="1"/>
          </p:cNvSpPr>
          <p:nvPr>
            <p:ph type="ftr" sz="quarter" idx="10"/>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D241168-48E9-489E-9BA7-249F8131A5E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721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background info from the customer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Effective handling of customer data is key to developing business, reducing churn and improving business performance. </a:t>
            </a:r>
            <a:r>
              <a:rPr lang="en-US" sz="1200" kern="1200" dirty="0" err="1">
                <a:solidFill>
                  <a:schemeClr val="tx1"/>
                </a:solidFill>
                <a:effectLst/>
                <a:latin typeface="+mn-lt"/>
                <a:ea typeface="+mn-ea"/>
                <a:cs typeface="+mn-cs"/>
              </a:rPr>
              <a:t>Codan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Trygg-Hansa</a:t>
            </a:r>
            <a:r>
              <a:rPr lang="en-US" sz="1200" kern="1200" dirty="0">
                <a:solidFill>
                  <a:schemeClr val="tx1"/>
                </a:solidFill>
                <a:effectLst/>
                <a:latin typeface="+mn-lt"/>
                <a:ea typeface="+mn-ea"/>
                <a:cs typeface="+mn-cs"/>
              </a:rPr>
              <a:t> has launched a Customer Intelligence initiative in order to pursue a resilient customer data environment that provides the foundation for advanced analytics. Furthermore, the objective is to gain significant insights by leveraging an agile approach that enables rigorous analysis of customer data for making correct and timely business decisions. </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Codan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Trygg-Hansa</a:t>
            </a:r>
            <a:r>
              <a:rPr lang="en-US" sz="1200" kern="1200" dirty="0">
                <a:solidFill>
                  <a:schemeClr val="tx1"/>
                </a:solidFill>
                <a:effectLst/>
                <a:latin typeface="+mn-lt"/>
                <a:ea typeface="+mn-ea"/>
                <a:cs typeface="+mn-cs"/>
              </a:rPr>
              <a:t> has already identified areas such as customer acquisition, customer retention, customer satisfaction, channel optimization, etc., where customer intelligence can play a significant role with the aim to:</a:t>
            </a:r>
          </a:p>
          <a:p>
            <a:r>
              <a:rPr lang="en-US" sz="1200" kern="1200" dirty="0">
                <a:solidFill>
                  <a:schemeClr val="tx1"/>
                </a:solidFill>
                <a:effectLst/>
                <a:latin typeface="+mn-lt"/>
                <a:ea typeface="+mn-ea"/>
                <a:cs typeface="+mn-cs"/>
              </a:rPr>
              <a:t> </a:t>
            </a:r>
          </a:p>
          <a:p>
            <a:pPr rtl="0" fontAlgn="ctr"/>
            <a:r>
              <a:rPr lang="en-US" sz="1200" kern="1200" dirty="0">
                <a:solidFill>
                  <a:schemeClr val="tx1"/>
                </a:solidFill>
                <a:effectLst/>
                <a:latin typeface="+mn-lt"/>
                <a:ea typeface="+mn-ea"/>
                <a:cs typeface="+mn-cs"/>
              </a:rPr>
              <a:t>Increase customer acquisition rate</a:t>
            </a:r>
          </a:p>
          <a:p>
            <a:pPr rtl="0" fontAlgn="ctr"/>
            <a:r>
              <a:rPr lang="en-US" sz="1200" kern="1200" dirty="0">
                <a:solidFill>
                  <a:schemeClr val="tx1"/>
                </a:solidFill>
                <a:effectLst/>
                <a:latin typeface="+mn-lt"/>
                <a:ea typeface="+mn-ea"/>
                <a:cs typeface="+mn-cs"/>
              </a:rPr>
              <a:t>Increase cross selling</a:t>
            </a:r>
          </a:p>
          <a:p>
            <a:pPr rtl="0" fontAlgn="ctr"/>
            <a:r>
              <a:rPr lang="en-US" sz="1200" kern="1200" dirty="0">
                <a:solidFill>
                  <a:schemeClr val="tx1"/>
                </a:solidFill>
                <a:effectLst/>
                <a:latin typeface="+mn-lt"/>
                <a:ea typeface="+mn-ea"/>
                <a:cs typeface="+mn-cs"/>
              </a:rPr>
              <a:t>Reduce customer churn</a:t>
            </a:r>
          </a:p>
          <a:p>
            <a:pPr rtl="0" fontAlgn="ctr"/>
            <a:r>
              <a:rPr lang="en-US" sz="1200" kern="1200" dirty="0">
                <a:solidFill>
                  <a:schemeClr val="tx1"/>
                </a:solidFill>
                <a:effectLst/>
                <a:latin typeface="+mn-lt"/>
                <a:ea typeface="+mn-ea"/>
                <a:cs typeface="+mn-cs"/>
              </a:rPr>
              <a:t>Increase customer satisfaction</a:t>
            </a:r>
          </a:p>
          <a:p>
            <a:pPr rtl="0" fontAlgn="ctr"/>
            <a:r>
              <a:rPr lang="en-US" sz="1200" kern="1200" dirty="0">
                <a:solidFill>
                  <a:schemeClr val="tx1"/>
                </a:solidFill>
                <a:effectLst/>
                <a:latin typeface="+mn-lt"/>
                <a:ea typeface="+mn-ea"/>
                <a:cs typeface="+mn-cs"/>
              </a:rPr>
              <a:t>Increase new premium revenue </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Codan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Trygg-Hansa</a:t>
            </a:r>
            <a:r>
              <a:rPr lang="en-US" sz="1200" kern="1200" dirty="0">
                <a:solidFill>
                  <a:schemeClr val="tx1"/>
                </a:solidFill>
                <a:effectLst/>
                <a:latin typeface="+mn-lt"/>
                <a:ea typeface="+mn-ea"/>
                <a:cs typeface="+mn-cs"/>
              </a:rPr>
              <a:t> has expressed an interest to conduct a discovery workshop with Microsoft to narrow down the scope of pilot focused on ‘Customer Touchpoint Analysis’. Following list of topics to be further discovered i.e.,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Business</a:t>
            </a:r>
          </a:p>
          <a:p>
            <a:pPr rtl="0" fontAlgn="ctr"/>
            <a:r>
              <a:rPr lang="en-US" sz="1200" kern="1200" dirty="0">
                <a:solidFill>
                  <a:schemeClr val="tx1"/>
                </a:solidFill>
                <a:effectLst/>
                <a:latin typeface="+mn-lt"/>
                <a:ea typeface="+mn-ea"/>
                <a:cs typeface="+mn-cs"/>
              </a:rPr>
              <a:t>Increasing New Premium business through customer acquisition and/or x-sell/up-sell</a:t>
            </a:r>
          </a:p>
          <a:p>
            <a:pPr rtl="0" fontAlgn="ctr"/>
            <a:r>
              <a:rPr lang="en-US" sz="1200" kern="1200" dirty="0">
                <a:solidFill>
                  <a:schemeClr val="tx1"/>
                </a:solidFill>
                <a:effectLst/>
                <a:latin typeface="+mn-lt"/>
                <a:ea typeface="+mn-ea"/>
                <a:cs typeface="+mn-cs"/>
              </a:rPr>
              <a:t>Reducing Policy Lapses by predicting customer churn across different product lines</a:t>
            </a:r>
          </a:p>
          <a:p>
            <a:r>
              <a:rPr lang="en-US" sz="1200" kern="1200" dirty="0">
                <a:solidFill>
                  <a:schemeClr val="tx1"/>
                </a:solidFill>
                <a:effectLst/>
                <a:latin typeface="+mn-lt"/>
                <a:ea typeface="+mn-ea"/>
                <a:cs typeface="+mn-cs"/>
              </a:rPr>
              <a:t>Technology</a:t>
            </a:r>
          </a:p>
          <a:p>
            <a:pPr rtl="0" fontAlgn="ctr"/>
            <a:r>
              <a:rPr lang="en-US" sz="1200" kern="1200" dirty="0">
                <a:solidFill>
                  <a:schemeClr val="tx1"/>
                </a:solidFill>
                <a:effectLst/>
                <a:latin typeface="+mn-lt"/>
                <a:ea typeface="+mn-ea"/>
                <a:cs typeface="+mn-cs"/>
              </a:rPr>
              <a:t>Feasibility of central customer data repository for analytical purposes </a:t>
            </a:r>
          </a:p>
          <a:p>
            <a:pPr rtl="0" fontAlgn="ctr"/>
            <a:r>
              <a:rPr lang="en-US" sz="1200" kern="1200" dirty="0">
                <a:solidFill>
                  <a:schemeClr val="tx1"/>
                </a:solidFill>
                <a:effectLst/>
                <a:latin typeface="+mn-lt"/>
                <a:ea typeface="+mn-ea"/>
                <a:cs typeface="+mn-cs"/>
              </a:rPr>
              <a:t>Validation of in-scope data sources / touch points i.e., Campaigns, Products, Customers, Quotes, Call Guide, Events, Web, Claims, External data, etc. </a:t>
            </a:r>
          </a:p>
          <a:p>
            <a:r>
              <a:rPr lang="en-US"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10"/>
          </p:nvPr>
        </p:nvSpPr>
        <p:spPr/>
        <p:txBody>
          <a:bodyPr/>
          <a:lstStyle/>
          <a:p>
            <a:fld id="{BE19B5A3-40CD-4153-A23D-F20A5B155146}"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1955701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E19B5A3-40CD-4153-A23D-F20A5B155146}"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802125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Master" Target="../slideMasters/slideMaster13.xml"/><Relationship Id="rId5" Type="http://schemas.openxmlformats.org/officeDocument/2006/relationships/image" Target="../media/image43.emf"/><Relationship Id="rId4" Type="http://schemas.openxmlformats.org/officeDocument/2006/relationships/image" Target="../media/image4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jpg"/><Relationship Id="rId1" Type="http://schemas.openxmlformats.org/officeDocument/2006/relationships/slideMaster" Target="../slideMasters/slideMaster13.xml"/><Relationship Id="rId5" Type="http://schemas.openxmlformats.org/officeDocument/2006/relationships/image" Target="../media/image43.emf"/><Relationship Id="rId4" Type="http://schemas.openxmlformats.org/officeDocument/2006/relationships/image" Target="../media/image42.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jpg"/><Relationship Id="rId1" Type="http://schemas.openxmlformats.org/officeDocument/2006/relationships/slideMaster" Target="../slideMasters/slideMaster13.xml"/><Relationship Id="rId5" Type="http://schemas.openxmlformats.org/officeDocument/2006/relationships/image" Target="../media/image43.emf"/><Relationship Id="rId4" Type="http://schemas.openxmlformats.org/officeDocument/2006/relationships/image" Target="../media/image42.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jpg"/><Relationship Id="rId1" Type="http://schemas.openxmlformats.org/officeDocument/2006/relationships/slideMaster" Target="../slideMasters/slideMaster13.xml"/><Relationship Id="rId5" Type="http://schemas.openxmlformats.org/officeDocument/2006/relationships/image" Target="../media/image43.emf"/><Relationship Id="rId4" Type="http://schemas.openxmlformats.org/officeDocument/2006/relationships/image" Target="../media/image4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jpg"/><Relationship Id="rId1" Type="http://schemas.openxmlformats.org/officeDocument/2006/relationships/slideMaster" Target="../slideMasters/slideMaster13.xml"/><Relationship Id="rId6" Type="http://schemas.microsoft.com/office/2007/relationships/hdphoto" Target="../media/hdphoto1.wdp"/><Relationship Id="rId5" Type="http://schemas.openxmlformats.org/officeDocument/2006/relationships/image" Target="../media/image48.png"/><Relationship Id="rId4" Type="http://schemas.openxmlformats.org/officeDocument/2006/relationships/image" Target="../media/image4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jpg"/><Relationship Id="rId1" Type="http://schemas.openxmlformats.org/officeDocument/2006/relationships/slideMaster" Target="../slideMasters/slideMaster13.xml"/><Relationship Id="rId5" Type="http://schemas.openxmlformats.org/officeDocument/2006/relationships/image" Target="../media/image43.emf"/><Relationship Id="rId4" Type="http://schemas.openxmlformats.org/officeDocument/2006/relationships/image" Target="../media/image42.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0.jpg"/><Relationship Id="rId1" Type="http://schemas.openxmlformats.org/officeDocument/2006/relationships/slideMaster" Target="../slideMasters/slideMaster13.xml"/><Relationship Id="rId5" Type="http://schemas.openxmlformats.org/officeDocument/2006/relationships/image" Target="../media/image43.emf"/><Relationship Id="rId4" Type="http://schemas.openxmlformats.org/officeDocument/2006/relationships/image" Target="../media/image4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jpg"/><Relationship Id="rId1" Type="http://schemas.openxmlformats.org/officeDocument/2006/relationships/slideMaster" Target="../slideMasters/slideMaster13.xml"/><Relationship Id="rId5" Type="http://schemas.openxmlformats.org/officeDocument/2006/relationships/image" Target="../media/image43.emf"/><Relationship Id="rId4" Type="http://schemas.openxmlformats.org/officeDocument/2006/relationships/image" Target="../media/image4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2" Type="http://schemas.openxmlformats.org/officeDocument/2006/relationships/hyperlink" Target="https://federation-sts.accenture.com/adfs/ls/?wa=wsignin1.0&amp;wtrealm=https://bspaceext.accenture.com/&amp;wctx=https://bspaceext.accenture.com/sites/brandspace/_layouts/Authenticate.aspx?Source=/sites/brandspace" TargetMode="External"/><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2" Type="http://schemas.openxmlformats.org/officeDocument/2006/relationships/hyperlink" Target="https://federation-sts.accenture.com/adfs/ls/?wa=wsignin1.0&amp;wtrealm=https://bspaceext.accenture.com/&amp;wctx=https://bspaceext.accenture.com/sites/brandspace/_layouts/Authenticate.aspx?Source=/sites/brandspace" TargetMode="External"/><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2" Type="http://schemas.openxmlformats.org/officeDocument/2006/relationships/hyperlink" Target="https://federation-sts.accenture.com/adfs/ls/?wa=wsignin1.0&amp;wtrealm=https://bspaceext.accenture.com/&amp;wctx=https://bspaceext.accenture.com/sites/brandspace/_layouts/Authenticate.aspx?Source=/sites/brandspace" TargetMode="External"/><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2" Type="http://schemas.openxmlformats.org/officeDocument/2006/relationships/hyperlink" Target="https://federation-sts.accenture.com/adfs/ls/?wa=wsignin1.0&amp;wtrealm=https://bspaceext.accenture.com/&amp;wctx=https://bspaceext.accenture.com/sites/brandspace/_layouts/Authenticate.aspx?Source=/sites/brandspace" TargetMode="External"/><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9.emf"/><Relationship Id="rId4" Type="http://schemas.openxmlformats.org/officeDocument/2006/relationships/oleObject" Target="../embeddings/oleObject16.bin"/></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9.png"/><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avanade.sharepoint.com/sites/policies/Policies2/Data%20Management/1431_DataManagement.pdf" TargetMode="External"/><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2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9.emf"/><Relationship Id="rId4" Type="http://schemas.openxmlformats.org/officeDocument/2006/relationships/oleObject" Target="../embeddings/oleObject2.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9.emf"/><Relationship Id="rId4" Type="http://schemas.openxmlformats.org/officeDocument/2006/relationships/oleObject" Target="../embeddings/oleObject3.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4.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9.emf"/><Relationship Id="rId4" Type="http://schemas.openxmlformats.org/officeDocument/2006/relationships/oleObject" Target="../embeddings/oleObject5.bin"/></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9.emf"/><Relationship Id="rId4" Type="http://schemas.openxmlformats.org/officeDocument/2006/relationships/oleObject" Target="../embeddings/oleObject6.bin"/></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9.emf"/><Relationship Id="rId4" Type="http://schemas.openxmlformats.org/officeDocument/2006/relationships/oleObject" Target="../embeddings/oleObject7.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9.emf"/><Relationship Id="rId4" Type="http://schemas.openxmlformats.org/officeDocument/2006/relationships/oleObject" Target="../embeddings/oleObject8.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9.emf"/><Relationship Id="rId4" Type="http://schemas.openxmlformats.org/officeDocument/2006/relationships/oleObject" Target="../embeddings/oleObject9.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9.emf"/><Relationship Id="rId4" Type="http://schemas.openxmlformats.org/officeDocument/2006/relationships/oleObject" Target="../embeddings/oleObject10.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9.emf"/><Relationship Id="rId4" Type="http://schemas.openxmlformats.org/officeDocument/2006/relationships/oleObject" Target="../embeddings/oleObject11.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9.emf"/><Relationship Id="rId4" Type="http://schemas.openxmlformats.org/officeDocument/2006/relationships/oleObject" Target="../embeddings/oleObject12.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9.emf"/><Relationship Id="rId4" Type="http://schemas.openxmlformats.org/officeDocument/2006/relationships/oleObject" Target="../embeddings/oleObject13.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10.jpeg"/><Relationship Id="rId5" Type="http://schemas.openxmlformats.org/officeDocument/2006/relationships/image" Target="../media/image9.emf"/><Relationship Id="rId4" Type="http://schemas.openxmlformats.org/officeDocument/2006/relationships/oleObject" Target="../embeddings/oleObject14.bin"/></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3" Type="http://schemas.openxmlformats.org/officeDocument/2006/relationships/hyperlink" Target="https://avanade.sharepoint.com/sites/policies/Policies2/Data%20Management/1431_DataManagement.pdf" TargetMode="External"/><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9.emf"/><Relationship Id="rId4" Type="http://schemas.openxmlformats.org/officeDocument/2006/relationships/oleObject" Target="../embeddings/oleObject15.bin"/></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eg"/><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Aurora - Divider slide">
    <p:spTree>
      <p:nvGrpSpPr>
        <p:cNvPr id="1" name=""/>
        <p:cNvGrpSpPr/>
        <p:nvPr/>
      </p:nvGrpSpPr>
      <p:grpSpPr>
        <a:xfrm>
          <a:off x="0" y="0"/>
          <a:ext cx="0" cy="0"/>
          <a:chOff x="0" y="0"/>
          <a:chExt cx="0" cy="0"/>
        </a:xfrm>
      </p:grpSpPr>
      <p:sp>
        <p:nvSpPr>
          <p:cNvPr id="6"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12777883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749524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dirty="0">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75827387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41"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dirty="0">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2366880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244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dirty="0">
              <a:solidFill>
                <a:srgbClr val="BCBDBC">
                  <a:lumMod val="25000"/>
                </a:srgbClr>
              </a:solidFill>
            </a:endParaRPr>
          </a:p>
        </p:txBody>
      </p:sp>
    </p:spTree>
    <p:extLst>
      <p:ext uri="{BB962C8B-B14F-4D97-AF65-F5344CB8AC3E}">
        <p14:creationId xmlns:p14="http://schemas.microsoft.com/office/powerpoint/2010/main" val="113972412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455732"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6248441"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dirty="0">
              <a:solidFill>
                <a:srgbClr val="BCBDBC">
                  <a:lumMod val="25000"/>
                </a:srgbClr>
              </a:solidFill>
            </a:endParaRPr>
          </a:p>
        </p:txBody>
      </p:sp>
    </p:spTree>
    <p:extLst>
      <p:ext uri="{BB962C8B-B14F-4D97-AF65-F5344CB8AC3E}">
        <p14:creationId xmlns:p14="http://schemas.microsoft.com/office/powerpoint/2010/main" val="82147375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r="2892"/>
          <a:stretch/>
        </p:blipFill>
        <p:spPr>
          <a:xfrm>
            <a:off x="-76200" y="-341401"/>
            <a:ext cx="12304424" cy="7209123"/>
          </a:xfrm>
          <a:prstGeom prst="rect">
            <a:avLst/>
          </a:prstGeom>
        </p:spPr>
      </p:pic>
      <p:sp>
        <p:nvSpPr>
          <p:cNvPr id="13" name="Slide Number Placeholder 5"/>
          <p:cNvSpPr>
            <a:spLocks noGrp="1"/>
          </p:cNvSpPr>
          <p:nvPr>
            <p:ph type="sldNum" sz="quarter" idx="4"/>
          </p:nvPr>
        </p:nvSpPr>
        <p:spPr>
          <a:xfrm>
            <a:off x="9553353" y="6610351"/>
            <a:ext cx="2742326" cy="340372"/>
          </a:xfrm>
          <a:prstGeom prst="rect">
            <a:avLst/>
          </a:prstGeom>
        </p:spPr>
        <p:txBody>
          <a:bodyPr vert="horz" lIns="91440" tIns="45720" rIns="91440" bIns="45720" rtlCol="0" anchor="ctr"/>
          <a:lstStyle>
            <a:lvl1pPr algn="r">
              <a:defRPr sz="1200">
                <a:solidFill>
                  <a:schemeClr val="bg1"/>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white"/>
                </a:solidFill>
              </a:rPr>
              <a:pPr/>
              <a:t>‹#›</a:t>
            </a:fld>
            <a:endParaRPr lang="en-US" dirty="0">
              <a:solidFill>
                <a:prstClr val="white"/>
              </a:solidFill>
            </a:endParaRPr>
          </a:p>
        </p:txBody>
      </p:sp>
      <p:sp>
        <p:nvSpPr>
          <p:cNvPr id="10" name="Rectangle 5"/>
          <p:cNvSpPr txBox="1">
            <a:spLocks noChangeArrowheads="1"/>
          </p:cNvSpPr>
          <p:nvPr userDrawn="1"/>
        </p:nvSpPr>
        <p:spPr bwMode="auto">
          <a:xfrm>
            <a:off x="4852504" y="67094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prstClr val="white"/>
                </a:solidFill>
                <a:latin typeface="Segoe UI" panose="020B0502040204020203" pitchFamily="34" charset="0"/>
                <a:cs typeface="Segoe UI" panose="020B0502040204020203" pitchFamily="34" charset="0"/>
              </a:rPr>
              <a:t>© 2016 Avanade Inc. All Rights Reserved.</a:t>
            </a:r>
          </a:p>
        </p:txBody>
      </p:sp>
      <p:pic>
        <p:nvPicPr>
          <p:cNvPr id="12" name="Picture 11"/>
          <p:cNvPicPr>
            <a:picLocks noChangeAspect="1"/>
          </p:cNvPicPr>
          <p:nvPr userDrawn="1"/>
        </p:nvPicPr>
        <p:blipFill>
          <a:blip r:embed="rId3"/>
          <a:stretch>
            <a:fillRect/>
          </a:stretch>
        </p:blipFill>
        <p:spPr>
          <a:xfrm>
            <a:off x="10745180" y="121708"/>
            <a:ext cx="1345731" cy="595467"/>
          </a:xfrm>
          <a:prstGeom prst="rect">
            <a:avLst/>
          </a:prstGeom>
        </p:spPr>
      </p:pic>
    </p:spTree>
    <p:extLst>
      <p:ext uri="{BB962C8B-B14F-4D97-AF65-F5344CB8AC3E}">
        <p14:creationId xmlns:p14="http://schemas.microsoft.com/office/powerpoint/2010/main" val="50230637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a_Cover">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57162"/>
          </a:xfrm>
          <a:prstGeom prst="rect">
            <a:avLst/>
          </a:prstGeom>
          <a:noFill/>
          <a:ln>
            <a:noFill/>
          </a:ln>
        </p:spPr>
      </p:pic>
      <p:sp>
        <p:nvSpPr>
          <p:cNvPr id="2" name="Title 1"/>
          <p:cNvSpPr>
            <a:spLocks noGrp="1"/>
          </p:cNvSpPr>
          <p:nvPr>
            <p:ph type="ctrTitle" hasCustomPrompt="1"/>
          </p:nvPr>
        </p:nvSpPr>
        <p:spPr>
          <a:xfrm>
            <a:off x="2314527" y="2165078"/>
            <a:ext cx="7562953"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title 54pt MIN 48PT</a:t>
            </a:r>
            <a:br>
              <a:rPr lang="en-US" dirty="0"/>
            </a:br>
            <a:r>
              <a:rPr lang="en-US" dirty="0"/>
              <a:t>maximum 2 lines</a:t>
            </a:r>
            <a:endParaRPr lang="en-GB" dirty="0"/>
          </a:p>
        </p:txBody>
      </p:sp>
      <p:sp>
        <p:nvSpPr>
          <p:cNvPr id="4" name="Text Placeholder 3"/>
          <p:cNvSpPr>
            <a:spLocks noGrp="1"/>
          </p:cNvSpPr>
          <p:nvPr>
            <p:ph type="body" sz="quarter" idx="10" hasCustomPrompt="1"/>
          </p:nvPr>
        </p:nvSpPr>
        <p:spPr>
          <a:xfrm>
            <a:off x="2314527" y="4094092"/>
            <a:ext cx="7562953"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SUB-TITLE 28PT MINIMUM 24PT</a:t>
            </a:r>
          </a:p>
        </p:txBody>
      </p:sp>
      <p:pic>
        <p:nvPicPr>
          <p:cNvPr id="16" name="Picture 2" descr="\\Dloaudata01\dlohq\StudioJobs\Clients\Presentations\Accenture\Ellen C Marks - 15-4605 - Accenture Interactive template design Ph 1\Working Files\Illustrator\Acc Wordmark\Acc Interactive RGB White_48px_H.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26463" y="6044912"/>
            <a:ext cx="3470043" cy="633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375" y="6207289"/>
            <a:ext cx="4132264" cy="201121"/>
          </a:xfrm>
          <a:prstGeom prst="rect">
            <a:avLst/>
          </a:prstGeom>
        </p:spPr>
      </p:pic>
      <p:pic>
        <p:nvPicPr>
          <p:cNvPr id="7" name="Picture 6"/>
          <p:cNvPicPr>
            <a:picLocks noChangeAspect="1"/>
          </p:cNvPicPr>
          <p:nvPr userDrawn="1"/>
        </p:nvPicPr>
        <p:blipFill>
          <a:blip r:embed="rId5" cstate="print"/>
          <a:stretch>
            <a:fillRect/>
          </a:stretch>
        </p:blipFill>
        <p:spPr>
          <a:xfrm>
            <a:off x="418472" y="277200"/>
            <a:ext cx="2211762" cy="874439"/>
          </a:xfrm>
          <a:prstGeom prst="rect">
            <a:avLst/>
          </a:prstGeom>
        </p:spPr>
      </p:pic>
    </p:spTree>
    <p:extLst>
      <p:ext uri="{BB962C8B-B14F-4D97-AF65-F5344CB8AC3E}">
        <p14:creationId xmlns:p14="http://schemas.microsoft.com/office/powerpoint/2010/main" val="397328157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b_Cover">
    <p:bg>
      <p:bgPr>
        <a:solidFill>
          <a:schemeClr val="tx1"/>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1998" cy="6857162"/>
          </a:xfrm>
          <a:prstGeom prst="rect">
            <a:avLst/>
          </a:prstGeom>
          <a:noFill/>
          <a:ln>
            <a:noFill/>
          </a:ln>
        </p:spPr>
      </p:pic>
      <p:sp>
        <p:nvSpPr>
          <p:cNvPr id="9" name="Title 1"/>
          <p:cNvSpPr>
            <a:spLocks noGrp="1"/>
          </p:cNvSpPr>
          <p:nvPr>
            <p:ph type="ctrTitle" hasCustomPrompt="1"/>
          </p:nvPr>
        </p:nvSpPr>
        <p:spPr>
          <a:xfrm>
            <a:off x="2314527" y="2165078"/>
            <a:ext cx="7562953"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title 54pt MIN 48PT</a:t>
            </a:r>
            <a:br>
              <a:rPr lang="en-US" dirty="0"/>
            </a:br>
            <a:r>
              <a:rPr lang="en-US" dirty="0"/>
              <a:t>maximum 2 lines</a:t>
            </a:r>
            <a:endParaRPr lang="en-GB" dirty="0"/>
          </a:p>
        </p:txBody>
      </p:sp>
      <p:sp>
        <p:nvSpPr>
          <p:cNvPr id="10" name="Text Placeholder 3"/>
          <p:cNvSpPr>
            <a:spLocks noGrp="1"/>
          </p:cNvSpPr>
          <p:nvPr>
            <p:ph type="body" sz="quarter" idx="10" hasCustomPrompt="1"/>
          </p:nvPr>
        </p:nvSpPr>
        <p:spPr>
          <a:xfrm>
            <a:off x="2314527" y="4094092"/>
            <a:ext cx="7562953"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SUB-TITLE 28PT MINIMUM 24PT</a:t>
            </a:r>
          </a:p>
        </p:txBody>
      </p:sp>
      <p:pic>
        <p:nvPicPr>
          <p:cNvPr id="12" name="Picture 2" descr="\\Dloaudata01\dlohq\StudioJobs\Clients\Presentations\Accenture\Ellen C Marks - 15-4605 - Accenture Interactive template design Ph 1\Working Files\Illustrator\Acc Wordmark\Acc Interactive RGB White_48px_H.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26463" y="6044912"/>
            <a:ext cx="3470043" cy="6332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375" y="6207289"/>
            <a:ext cx="4132264" cy="201121"/>
          </a:xfrm>
          <a:prstGeom prst="rect">
            <a:avLst/>
          </a:prstGeom>
        </p:spPr>
      </p:pic>
      <p:pic>
        <p:nvPicPr>
          <p:cNvPr id="8" name="Picture 7"/>
          <p:cNvPicPr>
            <a:picLocks noChangeAspect="1"/>
          </p:cNvPicPr>
          <p:nvPr userDrawn="1"/>
        </p:nvPicPr>
        <p:blipFill>
          <a:blip r:embed="rId5" cstate="print"/>
          <a:stretch>
            <a:fillRect/>
          </a:stretch>
        </p:blipFill>
        <p:spPr>
          <a:xfrm>
            <a:off x="418472" y="277200"/>
            <a:ext cx="2211762" cy="874439"/>
          </a:xfrm>
          <a:prstGeom prst="rect">
            <a:avLst/>
          </a:prstGeom>
        </p:spPr>
      </p:pic>
    </p:spTree>
    <p:extLst>
      <p:ext uri="{BB962C8B-B14F-4D97-AF65-F5344CB8AC3E}">
        <p14:creationId xmlns:p14="http://schemas.microsoft.com/office/powerpoint/2010/main" val="23851703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c_Cover">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 y="0"/>
            <a:ext cx="12193488" cy="6858000"/>
          </a:xfrm>
          <a:prstGeom prst="rect">
            <a:avLst/>
          </a:prstGeom>
        </p:spPr>
      </p:pic>
      <p:sp>
        <p:nvSpPr>
          <p:cNvPr id="9" name="Title 1"/>
          <p:cNvSpPr>
            <a:spLocks noGrp="1"/>
          </p:cNvSpPr>
          <p:nvPr>
            <p:ph type="ctrTitle" hasCustomPrompt="1"/>
          </p:nvPr>
        </p:nvSpPr>
        <p:spPr>
          <a:xfrm>
            <a:off x="2314527" y="2165078"/>
            <a:ext cx="7562953"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title 54pt MIN 48PT</a:t>
            </a:r>
            <a:br>
              <a:rPr lang="en-US" dirty="0"/>
            </a:br>
            <a:r>
              <a:rPr lang="en-US" dirty="0"/>
              <a:t>maximum 2 lines</a:t>
            </a:r>
            <a:endParaRPr lang="en-GB" dirty="0"/>
          </a:p>
        </p:txBody>
      </p:sp>
      <p:sp>
        <p:nvSpPr>
          <p:cNvPr id="10" name="Text Placeholder 3"/>
          <p:cNvSpPr>
            <a:spLocks noGrp="1"/>
          </p:cNvSpPr>
          <p:nvPr>
            <p:ph type="body" sz="quarter" idx="10" hasCustomPrompt="1"/>
          </p:nvPr>
        </p:nvSpPr>
        <p:spPr>
          <a:xfrm>
            <a:off x="2314527" y="4094092"/>
            <a:ext cx="7562953"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SUB-TITLE 28PT MINIMUM 24PT</a:t>
            </a:r>
          </a:p>
        </p:txBody>
      </p:sp>
      <p:pic>
        <p:nvPicPr>
          <p:cNvPr id="12" name="Picture 2" descr="\\Dloaudata01\dlohq\StudioJobs\Clients\Presentations\Accenture\Ellen C Marks - 15-4605 - Accenture Interactive template design Ph 1\Working Files\Illustrator\Acc Wordmark\Acc Interactive RGB White_48px_H.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26463" y="6044912"/>
            <a:ext cx="3470043" cy="633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375" y="6207289"/>
            <a:ext cx="4132264" cy="201121"/>
          </a:xfrm>
          <a:prstGeom prst="rect">
            <a:avLst/>
          </a:prstGeom>
        </p:spPr>
      </p:pic>
      <p:pic>
        <p:nvPicPr>
          <p:cNvPr id="7" name="Picture 6"/>
          <p:cNvPicPr>
            <a:picLocks noChangeAspect="1"/>
          </p:cNvPicPr>
          <p:nvPr userDrawn="1"/>
        </p:nvPicPr>
        <p:blipFill>
          <a:blip r:embed="rId5" cstate="print"/>
          <a:stretch>
            <a:fillRect/>
          </a:stretch>
        </p:blipFill>
        <p:spPr>
          <a:xfrm>
            <a:off x="418472" y="277200"/>
            <a:ext cx="2211762" cy="874439"/>
          </a:xfrm>
          <a:prstGeom prst="rect">
            <a:avLst/>
          </a:prstGeom>
        </p:spPr>
      </p:pic>
    </p:spTree>
    <p:extLst>
      <p:ext uri="{BB962C8B-B14F-4D97-AF65-F5344CB8AC3E}">
        <p14:creationId xmlns:p14="http://schemas.microsoft.com/office/powerpoint/2010/main" val="22584408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d_Cover">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 y="0"/>
            <a:ext cx="12193488" cy="6858000"/>
          </a:xfrm>
          <a:prstGeom prst="rect">
            <a:avLst/>
          </a:prstGeom>
        </p:spPr>
      </p:pic>
      <p:sp>
        <p:nvSpPr>
          <p:cNvPr id="9" name="Title 1"/>
          <p:cNvSpPr>
            <a:spLocks noGrp="1"/>
          </p:cNvSpPr>
          <p:nvPr>
            <p:ph type="ctrTitle" hasCustomPrompt="1"/>
          </p:nvPr>
        </p:nvSpPr>
        <p:spPr>
          <a:xfrm>
            <a:off x="2314527" y="2165078"/>
            <a:ext cx="7562953"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title 54pt MIN 48PT</a:t>
            </a:r>
            <a:br>
              <a:rPr lang="en-US" dirty="0"/>
            </a:br>
            <a:r>
              <a:rPr lang="en-US" dirty="0"/>
              <a:t>maximum 2 lines</a:t>
            </a:r>
            <a:endParaRPr lang="en-GB" dirty="0"/>
          </a:p>
        </p:txBody>
      </p:sp>
      <p:sp>
        <p:nvSpPr>
          <p:cNvPr id="10" name="Text Placeholder 3"/>
          <p:cNvSpPr>
            <a:spLocks noGrp="1"/>
          </p:cNvSpPr>
          <p:nvPr>
            <p:ph type="body" sz="quarter" idx="10" hasCustomPrompt="1"/>
          </p:nvPr>
        </p:nvSpPr>
        <p:spPr>
          <a:xfrm>
            <a:off x="2314527" y="4094092"/>
            <a:ext cx="7562953"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SUB-TITLE 28PT MINIMUM 24PT</a:t>
            </a:r>
          </a:p>
        </p:txBody>
      </p:sp>
      <p:pic>
        <p:nvPicPr>
          <p:cNvPr id="12" name="Picture 2" descr="\\Dloaudata01\dlohq\StudioJobs\Clients\Presentations\Accenture\Ellen C Marks - 15-4605 - Accenture Interactive template design Ph 1\Working Files\Illustrator\Acc Wordmark\Acc Interactive RGB White_48px_H.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26463" y="6044912"/>
            <a:ext cx="3470043" cy="633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375" y="6207289"/>
            <a:ext cx="4132264" cy="201121"/>
          </a:xfrm>
          <a:prstGeom prst="rect">
            <a:avLst/>
          </a:prstGeom>
        </p:spPr>
      </p:pic>
      <p:pic>
        <p:nvPicPr>
          <p:cNvPr id="7" name="Picture 6"/>
          <p:cNvPicPr>
            <a:picLocks noChangeAspect="1"/>
          </p:cNvPicPr>
          <p:nvPr userDrawn="1"/>
        </p:nvPicPr>
        <p:blipFill>
          <a:blip r:embed="rId5" cstate="print"/>
          <a:stretch>
            <a:fillRect/>
          </a:stretch>
        </p:blipFill>
        <p:spPr>
          <a:xfrm>
            <a:off x="418472" y="277200"/>
            <a:ext cx="2211762" cy="874439"/>
          </a:xfrm>
          <a:prstGeom prst="rect">
            <a:avLst/>
          </a:prstGeom>
        </p:spPr>
      </p:pic>
    </p:spTree>
    <p:extLst>
      <p:ext uri="{BB962C8B-B14F-4D97-AF65-F5344CB8AC3E}">
        <p14:creationId xmlns:p14="http://schemas.microsoft.com/office/powerpoint/2010/main" val="314464745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e_Cover">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 y="0"/>
            <a:ext cx="12193488" cy="6858000"/>
          </a:xfrm>
          <a:prstGeom prst="rect">
            <a:avLst/>
          </a:prstGeom>
        </p:spPr>
      </p:pic>
      <p:sp>
        <p:nvSpPr>
          <p:cNvPr id="9" name="Title 1"/>
          <p:cNvSpPr>
            <a:spLocks noGrp="1"/>
          </p:cNvSpPr>
          <p:nvPr>
            <p:ph type="ctrTitle" hasCustomPrompt="1"/>
          </p:nvPr>
        </p:nvSpPr>
        <p:spPr>
          <a:xfrm>
            <a:off x="2314527" y="2165078"/>
            <a:ext cx="7562953"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title 54pt MIN 48PT</a:t>
            </a:r>
            <a:br>
              <a:rPr lang="en-US" dirty="0"/>
            </a:br>
            <a:r>
              <a:rPr lang="en-US" dirty="0"/>
              <a:t>maximum 2 lines</a:t>
            </a:r>
            <a:endParaRPr lang="en-GB" dirty="0"/>
          </a:p>
        </p:txBody>
      </p:sp>
      <p:sp>
        <p:nvSpPr>
          <p:cNvPr id="10" name="Text Placeholder 3"/>
          <p:cNvSpPr>
            <a:spLocks noGrp="1"/>
          </p:cNvSpPr>
          <p:nvPr>
            <p:ph type="body" sz="quarter" idx="10" hasCustomPrompt="1"/>
          </p:nvPr>
        </p:nvSpPr>
        <p:spPr>
          <a:xfrm>
            <a:off x="2314527" y="4094092"/>
            <a:ext cx="7562953"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SUB-TITLE 28PT MINIMUM 24PT</a:t>
            </a:r>
          </a:p>
        </p:txBody>
      </p:sp>
      <p:pic>
        <p:nvPicPr>
          <p:cNvPr id="12" name="Picture 2" descr="\\Dloaudata01\dlohq\StudioJobs\Clients\Presentations\Accenture\Ellen C Marks - 15-4605 - Accenture Interactive template design Ph 1\Working Files\Illustrator\Acc Wordmark\Acc Interactive RGB White_48px_H.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26463" y="6017899"/>
            <a:ext cx="3470043" cy="63326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stretch>
            <a:fillRect/>
          </a:stretch>
        </p:blipFill>
        <p:spPr>
          <a:xfrm>
            <a:off x="434557" y="277200"/>
            <a:ext cx="2211762" cy="874439"/>
          </a:xfrm>
          <a:prstGeom prst="rect">
            <a:avLst/>
          </a:prstGeom>
        </p:spPr>
      </p:pic>
      <p:pic>
        <p:nvPicPr>
          <p:cNvPr id="11" name="Picture 10"/>
          <p:cNvPicPr>
            <a:picLocks noChangeAspect="1"/>
          </p:cNvPicPr>
          <p:nvPr userDrawn="1"/>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418473" y="6017774"/>
            <a:ext cx="2243930" cy="633516"/>
          </a:xfrm>
          <a:prstGeom prst="rect">
            <a:avLst/>
          </a:prstGeom>
        </p:spPr>
      </p:pic>
    </p:spTree>
    <p:extLst>
      <p:ext uri="{BB962C8B-B14F-4D97-AF65-F5344CB8AC3E}">
        <p14:creationId xmlns:p14="http://schemas.microsoft.com/office/powerpoint/2010/main" val="4119290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305918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1f_Cover">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 y="0"/>
            <a:ext cx="12193490" cy="6858000"/>
          </a:xfrm>
          <a:prstGeom prst="rect">
            <a:avLst/>
          </a:prstGeom>
        </p:spPr>
      </p:pic>
      <p:sp>
        <p:nvSpPr>
          <p:cNvPr id="9" name="Title 1"/>
          <p:cNvSpPr>
            <a:spLocks noGrp="1"/>
          </p:cNvSpPr>
          <p:nvPr>
            <p:ph type="ctrTitle" hasCustomPrompt="1"/>
          </p:nvPr>
        </p:nvSpPr>
        <p:spPr>
          <a:xfrm>
            <a:off x="2314527" y="2165078"/>
            <a:ext cx="7562953"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title 54pt MIN 48PT</a:t>
            </a:r>
            <a:br>
              <a:rPr lang="en-US" dirty="0"/>
            </a:br>
            <a:r>
              <a:rPr lang="en-US" dirty="0"/>
              <a:t>maximum 2 lines</a:t>
            </a:r>
            <a:endParaRPr lang="en-GB" dirty="0"/>
          </a:p>
        </p:txBody>
      </p:sp>
      <p:sp>
        <p:nvSpPr>
          <p:cNvPr id="10" name="Text Placeholder 3"/>
          <p:cNvSpPr>
            <a:spLocks noGrp="1"/>
          </p:cNvSpPr>
          <p:nvPr>
            <p:ph type="body" sz="quarter" idx="10" hasCustomPrompt="1"/>
          </p:nvPr>
        </p:nvSpPr>
        <p:spPr>
          <a:xfrm>
            <a:off x="2314527" y="4094092"/>
            <a:ext cx="7562953"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SUB-TITLE 28PT MINIMUM 24PT</a:t>
            </a:r>
          </a:p>
        </p:txBody>
      </p:sp>
      <p:pic>
        <p:nvPicPr>
          <p:cNvPr id="12" name="Picture 2" descr="\\Dloaudata01\dlohq\StudioJobs\Clients\Presentations\Accenture\Ellen C Marks - 15-4605 - Accenture Interactive template design Ph 1\Working Files\Illustrator\Acc Wordmark\Acc Interactive RGB White_48px_H.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26463" y="6044912"/>
            <a:ext cx="3470043" cy="6332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375" y="6207289"/>
            <a:ext cx="4132264" cy="201121"/>
          </a:xfrm>
          <a:prstGeom prst="rect">
            <a:avLst/>
          </a:prstGeom>
        </p:spPr>
      </p:pic>
      <p:pic>
        <p:nvPicPr>
          <p:cNvPr id="7" name="Picture 6"/>
          <p:cNvPicPr>
            <a:picLocks noChangeAspect="1"/>
          </p:cNvPicPr>
          <p:nvPr userDrawn="1"/>
        </p:nvPicPr>
        <p:blipFill>
          <a:blip r:embed="rId5" cstate="print"/>
          <a:stretch>
            <a:fillRect/>
          </a:stretch>
        </p:blipFill>
        <p:spPr>
          <a:xfrm>
            <a:off x="418472" y="277200"/>
            <a:ext cx="2211762" cy="874439"/>
          </a:xfrm>
          <a:prstGeom prst="rect">
            <a:avLst/>
          </a:prstGeom>
        </p:spPr>
      </p:pic>
    </p:spTree>
    <p:extLst>
      <p:ext uri="{BB962C8B-B14F-4D97-AF65-F5344CB8AC3E}">
        <p14:creationId xmlns:p14="http://schemas.microsoft.com/office/powerpoint/2010/main" val="23694090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1f_Cover">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 y="0"/>
            <a:ext cx="12193488" cy="6858000"/>
          </a:xfrm>
          <a:prstGeom prst="rect">
            <a:avLst/>
          </a:prstGeom>
        </p:spPr>
      </p:pic>
      <p:sp>
        <p:nvSpPr>
          <p:cNvPr id="7" name="Title 1"/>
          <p:cNvSpPr>
            <a:spLocks noGrp="1"/>
          </p:cNvSpPr>
          <p:nvPr>
            <p:ph type="ctrTitle" hasCustomPrompt="1"/>
          </p:nvPr>
        </p:nvSpPr>
        <p:spPr>
          <a:xfrm>
            <a:off x="2314527" y="2165078"/>
            <a:ext cx="7562953"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title 54pt MIN 48PT</a:t>
            </a:r>
            <a:br>
              <a:rPr lang="en-US" dirty="0"/>
            </a:br>
            <a:r>
              <a:rPr lang="en-US" dirty="0"/>
              <a:t>maximum 2 lines</a:t>
            </a:r>
            <a:endParaRPr lang="en-GB" dirty="0"/>
          </a:p>
        </p:txBody>
      </p:sp>
      <p:sp>
        <p:nvSpPr>
          <p:cNvPr id="8" name="Text Placeholder 3"/>
          <p:cNvSpPr>
            <a:spLocks noGrp="1"/>
          </p:cNvSpPr>
          <p:nvPr>
            <p:ph type="body" sz="quarter" idx="10" hasCustomPrompt="1"/>
          </p:nvPr>
        </p:nvSpPr>
        <p:spPr>
          <a:xfrm>
            <a:off x="2314527" y="4094092"/>
            <a:ext cx="7562953"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SUB-TITLE 28PT MINIMUM 24PT</a:t>
            </a:r>
          </a:p>
        </p:txBody>
      </p:sp>
      <p:pic>
        <p:nvPicPr>
          <p:cNvPr id="11" name="Picture 2" descr="\\Dloaudata01\dlohq\StudioJobs\Clients\Presentations\Accenture\Ellen C Marks - 15-4605 - Accenture Interactive template design Ph 1\Working Files\Illustrator\Acc Wordmark\Acc Interactive RGB White_48px_H.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26463" y="6044912"/>
            <a:ext cx="3470043" cy="6332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375" y="6207289"/>
            <a:ext cx="4132264" cy="201121"/>
          </a:xfrm>
          <a:prstGeom prst="rect">
            <a:avLst/>
          </a:prstGeom>
        </p:spPr>
      </p:pic>
      <p:pic>
        <p:nvPicPr>
          <p:cNvPr id="9" name="Picture 8"/>
          <p:cNvPicPr>
            <a:picLocks noChangeAspect="1"/>
          </p:cNvPicPr>
          <p:nvPr userDrawn="1"/>
        </p:nvPicPr>
        <p:blipFill>
          <a:blip r:embed="rId5" cstate="print"/>
          <a:stretch>
            <a:fillRect/>
          </a:stretch>
        </p:blipFill>
        <p:spPr>
          <a:xfrm>
            <a:off x="418472" y="277200"/>
            <a:ext cx="2211762" cy="874439"/>
          </a:xfrm>
          <a:prstGeom prst="rect">
            <a:avLst/>
          </a:prstGeom>
        </p:spPr>
      </p:pic>
    </p:spTree>
    <p:extLst>
      <p:ext uri="{BB962C8B-B14F-4D97-AF65-F5344CB8AC3E}">
        <p14:creationId xmlns:p14="http://schemas.microsoft.com/office/powerpoint/2010/main" val="363466235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2_1f_Cover">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 y="1"/>
            <a:ext cx="12193488" cy="6857999"/>
          </a:xfrm>
          <a:prstGeom prst="rect">
            <a:avLst/>
          </a:prstGeom>
        </p:spPr>
      </p:pic>
      <p:sp>
        <p:nvSpPr>
          <p:cNvPr id="7" name="Title 1"/>
          <p:cNvSpPr>
            <a:spLocks noGrp="1"/>
          </p:cNvSpPr>
          <p:nvPr>
            <p:ph type="ctrTitle" hasCustomPrompt="1"/>
          </p:nvPr>
        </p:nvSpPr>
        <p:spPr>
          <a:xfrm>
            <a:off x="2314527" y="2165078"/>
            <a:ext cx="7562953"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title 54pt MIN 48PT</a:t>
            </a:r>
            <a:br>
              <a:rPr lang="en-US" dirty="0"/>
            </a:br>
            <a:r>
              <a:rPr lang="en-US" dirty="0"/>
              <a:t>maximum 2 lines</a:t>
            </a:r>
            <a:endParaRPr lang="en-GB" dirty="0"/>
          </a:p>
        </p:txBody>
      </p:sp>
      <p:sp>
        <p:nvSpPr>
          <p:cNvPr id="8" name="Text Placeholder 3"/>
          <p:cNvSpPr>
            <a:spLocks noGrp="1"/>
          </p:cNvSpPr>
          <p:nvPr>
            <p:ph type="body" sz="quarter" idx="10" hasCustomPrompt="1"/>
          </p:nvPr>
        </p:nvSpPr>
        <p:spPr>
          <a:xfrm>
            <a:off x="2314527" y="4094092"/>
            <a:ext cx="7562953"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SUB-TITLE 28PT MINIMUM 24PT</a:t>
            </a:r>
          </a:p>
        </p:txBody>
      </p:sp>
      <p:pic>
        <p:nvPicPr>
          <p:cNvPr id="11" name="Picture 2" descr="\\Dloaudata01\dlohq\StudioJobs\Clients\Presentations\Accenture\Ellen C Marks - 15-4605 - Accenture Interactive template design Ph 1\Working Files\Illustrator\Acc Wordmark\Acc Interactive RGB White_48px_H.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226463" y="6044912"/>
            <a:ext cx="3470043" cy="6332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11375" y="6207289"/>
            <a:ext cx="4132264" cy="201121"/>
          </a:xfrm>
          <a:prstGeom prst="rect">
            <a:avLst/>
          </a:prstGeom>
        </p:spPr>
      </p:pic>
      <p:pic>
        <p:nvPicPr>
          <p:cNvPr id="9" name="Picture 8"/>
          <p:cNvPicPr>
            <a:picLocks noChangeAspect="1"/>
          </p:cNvPicPr>
          <p:nvPr userDrawn="1"/>
        </p:nvPicPr>
        <p:blipFill>
          <a:blip r:embed="rId5" cstate="print"/>
          <a:stretch>
            <a:fillRect/>
          </a:stretch>
        </p:blipFill>
        <p:spPr>
          <a:xfrm>
            <a:off x="418472" y="277200"/>
            <a:ext cx="2211762" cy="874439"/>
          </a:xfrm>
          <a:prstGeom prst="rect">
            <a:avLst/>
          </a:prstGeom>
        </p:spPr>
      </p:pic>
    </p:spTree>
    <p:extLst>
      <p:ext uri="{BB962C8B-B14F-4D97-AF65-F5344CB8AC3E}">
        <p14:creationId xmlns:p14="http://schemas.microsoft.com/office/powerpoint/2010/main" val="293372239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Agenda_1Column_SYellow">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30" hasCustomPrompt="1"/>
          </p:nvPr>
        </p:nvSpPr>
        <p:spPr>
          <a:xfrm>
            <a:off x="2318658" y="1269500"/>
            <a:ext cx="9514604" cy="4319000"/>
          </a:xfrm>
        </p:spPr>
        <p:txBody>
          <a:bodyPr numCol="1" spcCol="179984" anchor="ctr">
            <a:noAutofit/>
          </a:bodyP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800" b="1" baseline="0">
                <a:solidFill>
                  <a:schemeClr val="bg1"/>
                </a:solidFill>
              </a:defRPr>
            </a:lvl2pPr>
          </a:lstStyle>
          <a:p>
            <a:r>
              <a:rPr lang="en-US" sz="1800" dirty="0"/>
              <a:t>INSERT ITEM AT 18PT MINIMUM 16PT, </a:t>
            </a:r>
            <a:r>
              <a:rPr lang="en-AU" sz="1800" dirty="0"/>
              <a:t>CURRENT AT 100% WHITE, OTHERS RIGHT CLICK &gt; FORMAT TEXT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p:txBody>
      </p:sp>
      <p:sp>
        <p:nvSpPr>
          <p:cNvPr id="2" name="Footer Placeholder 1"/>
          <p:cNvSpPr>
            <a:spLocks noGrp="1"/>
          </p:cNvSpPr>
          <p:nvPr>
            <p:ph type="ftr" sz="quarter" idx="31"/>
          </p:nvPr>
        </p:nvSpPr>
        <p:spPr/>
        <p:txBody>
          <a:bodyPr/>
          <a:lstStyle/>
          <a:p>
            <a:endParaRPr lang="en-AU" dirty="0">
              <a:solidFill>
                <a:srgbClr val="FFFFFF">
                  <a:alpha val="50000"/>
                </a:srgbClr>
              </a:solidFill>
            </a:endParaRPr>
          </a:p>
        </p:txBody>
      </p:sp>
      <p:sp>
        <p:nvSpPr>
          <p:cNvPr id="3" name="Slide Number Placeholder 2"/>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56659805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Agenda_1Columns_SYellow">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30" hasCustomPrompt="1"/>
          </p:nvPr>
        </p:nvSpPr>
        <p:spPr>
          <a:xfrm>
            <a:off x="2318658" y="1269500"/>
            <a:ext cx="9514604" cy="4319000"/>
          </a:xfrm>
        </p:spPr>
        <p:txBody>
          <a:bodyPr numCol="2" spcCol="287976" anchor="ct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900" b="1" baseline="0">
                <a:solidFill>
                  <a:schemeClr val="bg1"/>
                </a:solidFill>
              </a:defRPr>
            </a:lvl2pPr>
          </a:lstStyle>
          <a:p>
            <a:r>
              <a:rPr lang="en-US" sz="1800" dirty="0"/>
              <a:t>INSERT ITEM AT 18PT MINIMUM 16PT, </a:t>
            </a:r>
            <a:r>
              <a:rPr lang="en-AU" sz="1800" dirty="0"/>
              <a:t>CURRENT AT 100% WHITE, OTHERS RIGHT CLICK &gt; FORMAT TEXT &gt; 50% TRANSP</a:t>
            </a: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65955450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Agenda_1Column_SBlue">
    <p:bg>
      <p:bgPr>
        <a:solidFill>
          <a:schemeClr val="accent5"/>
        </a:solidFill>
        <a:effectLst/>
      </p:bgPr>
    </p:bg>
    <p:spTree>
      <p:nvGrpSpPr>
        <p:cNvPr id="1" name=""/>
        <p:cNvGrpSpPr/>
        <p:nvPr/>
      </p:nvGrpSpPr>
      <p:grpSpPr>
        <a:xfrm>
          <a:off x="0" y="0"/>
          <a:ext cx="0" cy="0"/>
          <a:chOff x="0" y="0"/>
          <a:chExt cx="0" cy="0"/>
        </a:xfrm>
      </p:grpSpPr>
      <p:sp>
        <p:nvSpPr>
          <p:cNvPr id="24" name="Rectangle 23">
            <a:hlinkClick r:id="rId2"/>
          </p:cNvPr>
          <p:cNvSpPr/>
          <p:nvPr userDrawn="1"/>
        </p:nvSpPr>
        <p:spPr>
          <a:xfrm>
            <a:off x="11616531" y="2"/>
            <a:ext cx="575471" cy="575114"/>
          </a:xfrm>
          <a:prstGeom prst="rect">
            <a:avLst/>
          </a:prstGeom>
          <a:solidFill>
            <a:srgbClr val="FFB500">
              <a:alpha val="0"/>
            </a:srgb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fontAlgn="base">
              <a:spcBef>
                <a:spcPct val="0"/>
              </a:spcBef>
              <a:spcAft>
                <a:spcPct val="0"/>
              </a:spcAft>
            </a:pPr>
            <a:endParaRPr lang="en-US">
              <a:solidFill>
                <a:srgbClr val="000000"/>
              </a:solidFill>
            </a:endParaRP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8"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10" name="Text Placeholder 8"/>
          <p:cNvSpPr>
            <a:spLocks noGrp="1"/>
          </p:cNvSpPr>
          <p:nvPr>
            <p:ph type="body" sz="quarter" idx="30" hasCustomPrompt="1"/>
          </p:nvPr>
        </p:nvSpPr>
        <p:spPr>
          <a:xfrm>
            <a:off x="2318658" y="1269500"/>
            <a:ext cx="9514604" cy="4319000"/>
          </a:xfrm>
        </p:spPr>
        <p:txBody>
          <a:bodyPr numCol="1" spcCol="179984" anchor="ctr">
            <a:noAutofit/>
          </a:bodyP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800" b="1" baseline="0">
                <a:solidFill>
                  <a:schemeClr val="bg1"/>
                </a:solidFill>
              </a:defRPr>
            </a:lvl2pPr>
          </a:lstStyle>
          <a:p>
            <a:r>
              <a:rPr lang="en-US" sz="1800" dirty="0"/>
              <a:t>INSERT ITEM AT 18PT MINIMUM 16PT, </a:t>
            </a:r>
            <a:r>
              <a:rPr lang="en-AU" sz="1800" dirty="0"/>
              <a:t>CURRENT AT 100% WHITE, OTHERS RIGHT CLICK &gt; FORMAT TEXT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p:txBody>
      </p:sp>
    </p:spTree>
    <p:extLst>
      <p:ext uri="{BB962C8B-B14F-4D97-AF65-F5344CB8AC3E}">
        <p14:creationId xmlns:p14="http://schemas.microsoft.com/office/powerpoint/2010/main" val="12615077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Agenda_2Columns_SBlue">
    <p:bg>
      <p:bgPr>
        <a:solidFill>
          <a:schemeClr val="accent5"/>
        </a:solidFill>
        <a:effectLst/>
      </p:bgPr>
    </p:bg>
    <p:spTree>
      <p:nvGrpSpPr>
        <p:cNvPr id="1" name=""/>
        <p:cNvGrpSpPr/>
        <p:nvPr/>
      </p:nvGrpSpPr>
      <p:grpSpPr>
        <a:xfrm>
          <a:off x="0" y="0"/>
          <a:ext cx="0" cy="0"/>
          <a:chOff x="0" y="0"/>
          <a:chExt cx="0" cy="0"/>
        </a:xfrm>
      </p:grpSpPr>
      <p:sp>
        <p:nvSpPr>
          <p:cNvPr id="24" name="Rectangle 23">
            <a:hlinkClick r:id="rId2"/>
          </p:cNvPr>
          <p:cNvSpPr/>
          <p:nvPr userDrawn="1"/>
        </p:nvSpPr>
        <p:spPr>
          <a:xfrm>
            <a:off x="11616531" y="2"/>
            <a:ext cx="575471" cy="575114"/>
          </a:xfrm>
          <a:prstGeom prst="rect">
            <a:avLst/>
          </a:prstGeom>
          <a:solidFill>
            <a:srgbClr val="FFB500">
              <a:alpha val="0"/>
            </a:srgb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fontAlgn="base">
              <a:spcBef>
                <a:spcPct val="0"/>
              </a:spcBef>
              <a:spcAft>
                <a:spcPct val="0"/>
              </a:spcAft>
            </a:pPr>
            <a:endParaRPr lang="en-US">
              <a:solidFill>
                <a:srgbClr val="000000"/>
              </a:solidFill>
            </a:endParaRP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10" name="Text Placeholder 8"/>
          <p:cNvSpPr>
            <a:spLocks noGrp="1"/>
          </p:cNvSpPr>
          <p:nvPr>
            <p:ph type="body" sz="quarter" idx="30" hasCustomPrompt="1"/>
          </p:nvPr>
        </p:nvSpPr>
        <p:spPr>
          <a:xfrm>
            <a:off x="2318658" y="1269500"/>
            <a:ext cx="9514604" cy="4319000"/>
          </a:xfrm>
        </p:spPr>
        <p:txBody>
          <a:bodyPr numCol="2" spcCol="287976" anchor="ct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900" b="1" baseline="0">
                <a:solidFill>
                  <a:schemeClr val="bg1"/>
                </a:solidFill>
              </a:defRPr>
            </a:lvl2pPr>
          </a:lstStyle>
          <a:p>
            <a:r>
              <a:rPr lang="en-US" sz="1800" dirty="0"/>
              <a:t>INSERT ITEM AT 18PT MINIMUM 16PT, </a:t>
            </a:r>
            <a:r>
              <a:rPr lang="en-AU" sz="1800" dirty="0"/>
              <a:t>CURRENT AT 100% WHITE, OTHERS RIGHT CLICK &gt; FORMAT TEXT &gt; 50% TRANSP</a:t>
            </a: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p:txBody>
      </p:sp>
    </p:spTree>
    <p:extLst>
      <p:ext uri="{BB962C8B-B14F-4D97-AF65-F5344CB8AC3E}">
        <p14:creationId xmlns:p14="http://schemas.microsoft.com/office/powerpoint/2010/main" val="21951025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Agenda_1Column_APink">
    <p:bg>
      <p:bgPr>
        <a:solidFill>
          <a:schemeClr val="accent1"/>
        </a:solidFill>
        <a:effectLst/>
      </p:bgPr>
    </p:bg>
    <p:spTree>
      <p:nvGrpSpPr>
        <p:cNvPr id="1" name=""/>
        <p:cNvGrpSpPr/>
        <p:nvPr/>
      </p:nvGrpSpPr>
      <p:grpSpPr>
        <a:xfrm>
          <a:off x="0" y="0"/>
          <a:ext cx="0" cy="0"/>
          <a:chOff x="0" y="0"/>
          <a:chExt cx="0" cy="0"/>
        </a:xfrm>
      </p:grpSpPr>
      <p:sp>
        <p:nvSpPr>
          <p:cNvPr id="24" name="Rectangle 23">
            <a:hlinkClick r:id="rId2"/>
          </p:cNvPr>
          <p:cNvSpPr/>
          <p:nvPr userDrawn="1"/>
        </p:nvSpPr>
        <p:spPr>
          <a:xfrm>
            <a:off x="11616531" y="2"/>
            <a:ext cx="575471" cy="575114"/>
          </a:xfrm>
          <a:prstGeom prst="rect">
            <a:avLst/>
          </a:prstGeom>
          <a:solidFill>
            <a:srgbClr val="FFB500">
              <a:alpha val="0"/>
            </a:srgb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fontAlgn="base">
              <a:spcBef>
                <a:spcPct val="0"/>
              </a:spcBef>
              <a:spcAft>
                <a:spcPct val="0"/>
              </a:spcAft>
            </a:pPr>
            <a:endParaRPr lang="en-US">
              <a:solidFill>
                <a:srgbClr val="000000"/>
              </a:solidFill>
            </a:endParaRP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8" name="Text Placeholder 8"/>
          <p:cNvSpPr>
            <a:spLocks noGrp="1"/>
          </p:cNvSpPr>
          <p:nvPr>
            <p:ph type="body" sz="quarter" idx="30" hasCustomPrompt="1"/>
          </p:nvPr>
        </p:nvSpPr>
        <p:spPr>
          <a:xfrm>
            <a:off x="2318658" y="1269500"/>
            <a:ext cx="9514604" cy="4319000"/>
          </a:xfrm>
        </p:spPr>
        <p:txBody>
          <a:bodyPr numCol="1" spcCol="179984" anchor="ctr">
            <a:noAutofit/>
          </a:bodyP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800" b="1" baseline="0">
                <a:solidFill>
                  <a:schemeClr val="bg1"/>
                </a:solidFill>
              </a:defRPr>
            </a:lvl2pPr>
          </a:lstStyle>
          <a:p>
            <a:r>
              <a:rPr lang="en-US" sz="1800" dirty="0"/>
              <a:t>INSERT ITEM AT 18PT MINIMUM 16PT, </a:t>
            </a:r>
            <a:r>
              <a:rPr lang="en-AU" sz="1800" dirty="0"/>
              <a:t>CURRENT AT 100% WHITE, OTHERS RIGHT CLICK &gt; FORMAT TEXT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a:p>
            <a:r>
              <a:rPr lang="en-AU" dirty="0">
                <a:solidFill>
                  <a:schemeClr val="bg1">
                    <a:alpha val="50000"/>
                  </a:schemeClr>
                </a:solidFill>
              </a:rPr>
              <a:t>OTHER ITEM right-click &gt; Format Text Effects &gt; 50% TRANSP</a:t>
            </a:r>
          </a:p>
        </p:txBody>
      </p:sp>
    </p:spTree>
    <p:extLst>
      <p:ext uri="{BB962C8B-B14F-4D97-AF65-F5344CB8AC3E}">
        <p14:creationId xmlns:p14="http://schemas.microsoft.com/office/powerpoint/2010/main" val="127277039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Agenda_2Columns_APink">
    <p:bg>
      <p:bgPr>
        <a:solidFill>
          <a:schemeClr val="accent1"/>
        </a:solidFill>
        <a:effectLst/>
      </p:bgPr>
    </p:bg>
    <p:spTree>
      <p:nvGrpSpPr>
        <p:cNvPr id="1" name=""/>
        <p:cNvGrpSpPr/>
        <p:nvPr/>
      </p:nvGrpSpPr>
      <p:grpSpPr>
        <a:xfrm>
          <a:off x="0" y="0"/>
          <a:ext cx="0" cy="0"/>
          <a:chOff x="0" y="0"/>
          <a:chExt cx="0" cy="0"/>
        </a:xfrm>
      </p:grpSpPr>
      <p:sp>
        <p:nvSpPr>
          <p:cNvPr id="24" name="Rectangle 23">
            <a:hlinkClick r:id="rId2"/>
          </p:cNvPr>
          <p:cNvSpPr/>
          <p:nvPr userDrawn="1"/>
        </p:nvSpPr>
        <p:spPr>
          <a:xfrm>
            <a:off x="11616531" y="2"/>
            <a:ext cx="575471" cy="575114"/>
          </a:xfrm>
          <a:prstGeom prst="rect">
            <a:avLst/>
          </a:prstGeom>
          <a:solidFill>
            <a:srgbClr val="FFB500">
              <a:alpha val="0"/>
            </a:srgb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lIns="91411" tIns="45706" rIns="91411" bIns="45706" rtlCol="0" anchor="ctr"/>
          <a:lstStyle/>
          <a:p>
            <a:pPr algn="ctr" fontAlgn="base">
              <a:spcBef>
                <a:spcPct val="0"/>
              </a:spcBef>
              <a:spcAft>
                <a:spcPct val="0"/>
              </a:spcAft>
            </a:pPr>
            <a:endParaRPr lang="en-US">
              <a:solidFill>
                <a:srgbClr val="000000"/>
              </a:solidFill>
            </a:endParaRP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8" name="Text Placeholder 8"/>
          <p:cNvSpPr>
            <a:spLocks noGrp="1"/>
          </p:cNvSpPr>
          <p:nvPr>
            <p:ph type="body" sz="quarter" idx="30" hasCustomPrompt="1"/>
          </p:nvPr>
        </p:nvSpPr>
        <p:spPr>
          <a:xfrm>
            <a:off x="2318658" y="1269500"/>
            <a:ext cx="9514604" cy="4319000"/>
          </a:xfrm>
        </p:spPr>
        <p:txBody>
          <a:bodyPr numCol="2" spcCol="287976" anchor="ctr"/>
          <a:lstStyle>
            <a:lvl1pPr marL="359928" marR="0" indent="-359928" algn="l" defTabSz="914217" rtl="0" eaLnBrk="1" fontAlgn="base" latinLnBrk="0" hangingPunct="1">
              <a:lnSpc>
                <a:spcPct val="90000"/>
              </a:lnSpc>
              <a:spcBef>
                <a:spcPts val="1200"/>
              </a:spcBef>
              <a:spcAft>
                <a:spcPct val="0"/>
              </a:spcAft>
              <a:buClrTx/>
              <a:buSzTx/>
              <a:buFont typeface="Arial" panose="020B0604020202020204" pitchFamily="34" charset="0"/>
              <a:buChar char="█"/>
              <a:tabLst/>
              <a:defRPr sz="1800" b="1" cap="all" baseline="0">
                <a:solidFill>
                  <a:schemeClr val="bg1"/>
                </a:solidFill>
              </a:defRPr>
            </a:lvl1pPr>
            <a:lvl2pPr marL="355500" indent="-355500">
              <a:buFont typeface="Arial" panose="020B0604020202020204" pitchFamily="34" charset="0"/>
              <a:buChar char="█"/>
              <a:defRPr sz="1900" b="1" baseline="0">
                <a:solidFill>
                  <a:schemeClr val="bg1"/>
                </a:solidFill>
              </a:defRPr>
            </a:lvl2pPr>
          </a:lstStyle>
          <a:p>
            <a:r>
              <a:rPr lang="en-US" sz="1800" dirty="0"/>
              <a:t>INSERT ITEM AT 18PT MINIMUM 16PT, </a:t>
            </a:r>
            <a:r>
              <a:rPr lang="en-AU" sz="1800" dirty="0"/>
              <a:t>CURRENT AT 100% WHITE, OTHERS RIGHT CLICK &gt; FORMAT TEXT &gt; 50% TRANSP</a:t>
            </a: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a:p>
            <a:r>
              <a:rPr lang="en-US" dirty="0">
                <a:solidFill>
                  <a:schemeClr val="bg1">
                    <a:alpha val="50000"/>
                  </a:schemeClr>
                </a:solidFill>
              </a:rPr>
              <a:t>OTHER ITEM AT </a:t>
            </a:r>
            <a:r>
              <a:rPr lang="en-AU" dirty="0">
                <a:solidFill>
                  <a:schemeClr val="bg1">
                    <a:alpha val="50000"/>
                  </a:schemeClr>
                </a:solidFill>
              </a:rPr>
              <a:t>50% TRANSP</a:t>
            </a:r>
            <a:endParaRPr lang="en-US" dirty="0">
              <a:solidFill>
                <a:schemeClr val="bg1">
                  <a:alpha val="50000"/>
                </a:schemeClr>
              </a:solidFill>
            </a:endParaRPr>
          </a:p>
        </p:txBody>
      </p:sp>
    </p:spTree>
    <p:extLst>
      <p:ext uri="{BB962C8B-B14F-4D97-AF65-F5344CB8AC3E}">
        <p14:creationId xmlns:p14="http://schemas.microsoft.com/office/powerpoint/2010/main" val="417924397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1Column_I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5"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6">
                    <a:lumMod val="40000"/>
                    <a:lumOff val="60000"/>
                  </a:schemeClr>
                </a:solidFill>
              </a:defRPr>
            </a:lvl1pPr>
          </a:lstStyle>
          <a:p>
            <a:r>
              <a:rPr lang="en-US" dirty="0"/>
              <a:t>Insert sub-title here at 24pt, min 20pt</a:t>
            </a:r>
          </a:p>
        </p:txBody>
      </p:sp>
      <p:sp>
        <p:nvSpPr>
          <p:cNvPr id="6" name="Footer Placeholder 5"/>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2"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9"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Tree>
    <p:extLst>
      <p:ext uri="{BB962C8B-B14F-4D97-AF65-F5344CB8AC3E}">
        <p14:creationId xmlns:p14="http://schemas.microsoft.com/office/powerpoint/2010/main" val="111429242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2018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1Column_White_APinkSub">
    <p:bg>
      <p:bgPr>
        <a:solidFill>
          <a:schemeClr val="bg1"/>
        </a:solidFill>
        <a:effectLst/>
      </p:bgPr>
    </p:bg>
    <p:spTree>
      <p:nvGrpSpPr>
        <p:cNvPr id="1" name=""/>
        <p:cNvGrpSpPr/>
        <p:nvPr/>
      </p:nvGrpSpPr>
      <p:grpSpPr>
        <a:xfrm>
          <a:off x="0" y="0"/>
          <a:ext cx="0" cy="0"/>
          <a:chOff x="0" y="0"/>
          <a:chExt cx="0" cy="0"/>
        </a:xfrm>
      </p:grpSpPr>
      <p:sp>
        <p:nvSpPr>
          <p:cNvPr id="10"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1"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2"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5"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14"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solidFill>
                  <a:sysClr val="windowText" lastClr="000000"/>
                </a:solidFill>
                <a:latin typeface="Arial" panose="020B0604020202020204" pitchFamily="34" charset="0"/>
                <a:ea typeface="Roboto" panose="02000000000000000000" pitchFamily="2" charset="0"/>
              </a:defRPr>
            </a:lvl1pPr>
            <a:lvl2pPr>
              <a:lnSpc>
                <a:spcPct val="110000"/>
              </a:lnSpc>
              <a:spcBef>
                <a:spcPts val="800"/>
              </a:spcBef>
              <a:defRPr sz="2000" baseline="0">
                <a:solidFill>
                  <a:sysClr val="windowText" lastClr="000000"/>
                </a:solidFill>
                <a:latin typeface="Arial" panose="020B0604020202020204" pitchFamily="34" charset="0"/>
                <a:ea typeface="Roboto" panose="02000000000000000000" pitchFamily="2" charset="0"/>
              </a:defRPr>
            </a:lvl2pPr>
            <a:lvl3pPr>
              <a:lnSpc>
                <a:spcPct val="110000"/>
              </a:lnSpc>
              <a:spcBef>
                <a:spcPts val="800"/>
              </a:spcBef>
              <a:defRPr sz="2000">
                <a:solidFill>
                  <a:sysClr val="windowText" lastClr="000000"/>
                </a:solidFill>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8"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1"/>
                </a:solidFill>
              </a:defRPr>
            </a:lvl1pPr>
          </a:lstStyle>
          <a:p>
            <a:r>
              <a:rPr lang="en-US" dirty="0"/>
              <a:t>Insert sub-title here at 24pt, min 20pt</a:t>
            </a:r>
          </a:p>
        </p:txBody>
      </p:sp>
    </p:spTree>
    <p:extLst>
      <p:ext uri="{BB962C8B-B14F-4D97-AF65-F5344CB8AC3E}">
        <p14:creationId xmlns:p14="http://schemas.microsoft.com/office/powerpoint/2010/main" val="3339824361"/>
      </p:ext>
    </p:extLst>
  </p:cSld>
  <p:clrMapOvr>
    <a:overrideClrMapping bg1="lt1" tx1="dk1" bg2="lt2" tx2="dk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1Column_White_SBlueSub">
    <p:bg>
      <p:bgPr>
        <a:solidFill>
          <a:schemeClr val="bg1"/>
        </a:solidFill>
        <a:effectLst/>
      </p:bgPr>
    </p:bg>
    <p:spTree>
      <p:nvGrpSpPr>
        <p:cNvPr id="1" name=""/>
        <p:cNvGrpSpPr/>
        <p:nvPr/>
      </p:nvGrpSpPr>
      <p:grpSpPr>
        <a:xfrm>
          <a:off x="0" y="0"/>
          <a:ext cx="0" cy="0"/>
          <a:chOff x="0" y="0"/>
          <a:chExt cx="0" cy="0"/>
        </a:xfrm>
      </p:grpSpPr>
      <p:sp>
        <p:nvSpPr>
          <p:cNvPr id="10"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1"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2"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5"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9"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solidFill>
                  <a:sysClr val="windowText" lastClr="000000"/>
                </a:solidFill>
                <a:latin typeface="Arial" panose="020B0604020202020204" pitchFamily="34" charset="0"/>
                <a:ea typeface="Roboto" panose="02000000000000000000" pitchFamily="2" charset="0"/>
              </a:defRPr>
            </a:lvl1pPr>
            <a:lvl2pPr>
              <a:lnSpc>
                <a:spcPct val="110000"/>
              </a:lnSpc>
              <a:spcBef>
                <a:spcPts val="800"/>
              </a:spcBef>
              <a:defRPr sz="2000" baseline="0">
                <a:solidFill>
                  <a:sysClr val="windowText" lastClr="000000"/>
                </a:solidFill>
                <a:latin typeface="Arial" panose="020B0604020202020204" pitchFamily="34" charset="0"/>
                <a:ea typeface="Roboto" panose="02000000000000000000" pitchFamily="2" charset="0"/>
              </a:defRPr>
            </a:lvl2pPr>
            <a:lvl3pPr>
              <a:lnSpc>
                <a:spcPct val="110000"/>
              </a:lnSpc>
              <a:spcBef>
                <a:spcPts val="800"/>
              </a:spcBef>
              <a:defRPr sz="2000">
                <a:solidFill>
                  <a:sysClr val="windowText" lastClr="000000"/>
                </a:solidFill>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8"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5"/>
                </a:solidFill>
              </a:defRPr>
            </a:lvl1pPr>
          </a:lstStyle>
          <a:p>
            <a:r>
              <a:rPr lang="en-US" dirty="0"/>
              <a:t>Insert sub-title here at 24pt, min 20pt</a:t>
            </a:r>
          </a:p>
        </p:txBody>
      </p:sp>
    </p:spTree>
    <p:extLst>
      <p:ext uri="{BB962C8B-B14F-4D97-AF65-F5344CB8AC3E}">
        <p14:creationId xmlns:p14="http://schemas.microsoft.com/office/powerpoint/2010/main" val="1503928288"/>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_1Column_SBlu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5"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dirty="0"/>
              <a:t>Insert sub-title here at 24pt, min 20pt</a:t>
            </a:r>
          </a:p>
        </p:txBody>
      </p:sp>
      <p:sp>
        <p:nvSpPr>
          <p:cNvPr id="6" name="Footer Placeholder 5"/>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1"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9"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Tree>
    <p:extLst>
      <p:ext uri="{BB962C8B-B14F-4D97-AF65-F5344CB8AC3E}">
        <p14:creationId xmlns:p14="http://schemas.microsoft.com/office/powerpoint/2010/main" val="1284880513"/>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1Column_APink">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5"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dirty="0"/>
              <a:t>Insert sub-title here at 24pt, min 20pt</a:t>
            </a:r>
          </a:p>
        </p:txBody>
      </p:sp>
      <p:sp>
        <p:nvSpPr>
          <p:cNvPr id="6" name="Footer Placeholder 5"/>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1"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9"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Tree>
    <p:extLst>
      <p:ext uri="{BB962C8B-B14F-4D97-AF65-F5344CB8AC3E}">
        <p14:creationId xmlns:p14="http://schemas.microsoft.com/office/powerpoint/2010/main" val="437013909"/>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1Column_CRe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5"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dirty="0"/>
              <a:t>Insert sub-title here at 24pt, min 20pt</a:t>
            </a:r>
          </a:p>
        </p:txBody>
      </p:sp>
      <p:sp>
        <p:nvSpPr>
          <p:cNvPr id="6" name="Footer Placeholder 5"/>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1"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9"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Tree>
    <p:extLst>
      <p:ext uri="{BB962C8B-B14F-4D97-AF65-F5344CB8AC3E}">
        <p14:creationId xmlns:p14="http://schemas.microsoft.com/office/powerpoint/2010/main" val="2570665558"/>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4a_2Columns_IBlue">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2"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5"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6">
                    <a:lumMod val="40000"/>
                    <a:lumOff val="60000"/>
                  </a:schemeClr>
                </a:solidFill>
              </a:defRPr>
            </a:lvl1pPr>
          </a:lstStyle>
          <a:p>
            <a:r>
              <a:rPr lang="en-US" dirty="0"/>
              <a:t>Insert sub-title here at 24pt, min 20pt</a:t>
            </a:r>
          </a:p>
        </p:txBody>
      </p:sp>
      <p:sp>
        <p:nvSpPr>
          <p:cNvPr id="6" name="Footer Placeholder 5"/>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Content Placeholder 7"/>
          <p:cNvSpPr>
            <a:spLocks noGrp="1"/>
          </p:cNvSpPr>
          <p:nvPr>
            <p:ph sz="quarter" idx="33" hasCustomPrompt="1"/>
          </p:nvPr>
        </p:nvSpPr>
        <p:spPr>
          <a:xfrm>
            <a:off x="8192319" y="1774415"/>
            <a:ext cx="3619414"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bg1"/>
                </a:solidFill>
                <a:latin typeface="Arial" panose="020B0604020202020204" pitchFamily="34" charset="0"/>
                <a:ea typeface="Roboto" panose="02000000000000000000" pitchFamily="2" charset="0"/>
              </a:defRPr>
            </a:lvl2pPr>
            <a:lvl3pPr marL="215957" indent="0">
              <a:lnSpc>
                <a:spcPct val="110000"/>
              </a:lnSpc>
              <a:spcBef>
                <a:spcPts val="1000"/>
              </a:spcBef>
              <a:buNone/>
              <a:defRPr sz="2000">
                <a:solidFill>
                  <a:schemeClr val="bg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Qui deni dictiis dit qui sitae et as sant incitatet, vendios dolore prest, as aut eost, nonsend?</a:t>
            </a:r>
          </a:p>
          <a:p>
            <a:pPr lvl="1"/>
            <a:r>
              <a:rPr lang="pt-BR" dirty="0"/>
              <a:t>As se eni dolestotate con reseque peles aut que.</a:t>
            </a:r>
          </a:p>
        </p:txBody>
      </p:sp>
      <p:sp>
        <p:nvSpPr>
          <p:cNvPr id="11"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428679696"/>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a_2Columns_White_APinkSub">
    <p:bg>
      <p:bgPr>
        <a:solidFill>
          <a:schemeClr val="bg1"/>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10"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1"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2"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3"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1"/>
                </a:solidFill>
              </a:defRPr>
            </a:lvl1pPr>
          </a:lstStyle>
          <a:p>
            <a:r>
              <a:rPr lang="en-US" dirty="0"/>
              <a:t>Insert sub-title here at 24pt, min 20pt</a:t>
            </a:r>
          </a:p>
        </p:txBody>
      </p:sp>
      <p:sp>
        <p:nvSpPr>
          <p:cNvPr id="14" name="Content Placeholder 7"/>
          <p:cNvSpPr>
            <a:spLocks noGrp="1"/>
          </p:cNvSpPr>
          <p:nvPr>
            <p:ph sz="quarter" idx="33" hasCustomPrompt="1"/>
          </p:nvPr>
        </p:nvSpPr>
        <p:spPr>
          <a:xfrm>
            <a:off x="8192319" y="1774415"/>
            <a:ext cx="3619414" cy="4175033"/>
          </a:xfrm>
        </p:spPr>
        <p:txBody>
          <a:bodyPr/>
          <a:lstStyle>
            <a:lvl1pPr marL="0" indent="0">
              <a:lnSpc>
                <a:spcPct val="110000"/>
              </a:lnSpc>
              <a:spcBef>
                <a:spcPts val="1200"/>
              </a:spcBef>
              <a:buFont typeface="Arial" panose="020B0604020202020204" pitchFamily="34" charset="0"/>
              <a:buNone/>
              <a:defRPr sz="2000">
                <a:solidFill>
                  <a:schemeClr val="tx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tx1"/>
                </a:solidFill>
                <a:latin typeface="Arial" panose="020B0604020202020204" pitchFamily="34" charset="0"/>
                <a:ea typeface="Roboto" panose="02000000000000000000" pitchFamily="2" charset="0"/>
              </a:defRPr>
            </a:lvl2pPr>
            <a:lvl3pPr>
              <a:lnSpc>
                <a:spcPct val="110000"/>
              </a:lnSpc>
              <a:spcBef>
                <a:spcPts val="10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Qui deni dictiis dit qui sitae et as sant incitatet, vendios dolore prest, as aut eost, nonsend?</a:t>
            </a:r>
          </a:p>
          <a:p>
            <a:pPr lvl="1"/>
            <a:r>
              <a:rPr lang="pt-BR" dirty="0"/>
              <a:t>As se eni dolestotate con reseque peles aut que.</a:t>
            </a:r>
          </a:p>
        </p:txBody>
      </p:sp>
      <p:sp>
        <p:nvSpPr>
          <p:cNvPr id="15" name="Text Placeholder 4"/>
          <p:cNvSpPr>
            <a:spLocks noGrp="1"/>
          </p:cNvSpPr>
          <p:nvPr>
            <p:ph type="body" sz="quarter" idx="34"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573682994"/>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a_2Columns_White_SBlueSub">
    <p:bg>
      <p:bgPr>
        <a:solidFill>
          <a:schemeClr val="bg1"/>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10"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1"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2"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3"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5"/>
                </a:solidFill>
              </a:defRPr>
            </a:lvl1pPr>
          </a:lstStyle>
          <a:p>
            <a:r>
              <a:rPr lang="en-US" dirty="0"/>
              <a:t>Insert sub-title here at 24pt, min 20pt</a:t>
            </a:r>
          </a:p>
        </p:txBody>
      </p:sp>
      <p:sp>
        <p:nvSpPr>
          <p:cNvPr id="14" name="Content Placeholder 7"/>
          <p:cNvSpPr>
            <a:spLocks noGrp="1"/>
          </p:cNvSpPr>
          <p:nvPr>
            <p:ph sz="quarter" idx="33" hasCustomPrompt="1"/>
          </p:nvPr>
        </p:nvSpPr>
        <p:spPr>
          <a:xfrm>
            <a:off x="8192319" y="1774415"/>
            <a:ext cx="3619414" cy="4175033"/>
          </a:xfrm>
        </p:spPr>
        <p:txBody>
          <a:bodyPr/>
          <a:lstStyle>
            <a:lvl1pPr marL="0" indent="0">
              <a:lnSpc>
                <a:spcPct val="110000"/>
              </a:lnSpc>
              <a:spcBef>
                <a:spcPts val="1200"/>
              </a:spcBef>
              <a:buFont typeface="Arial" panose="020B0604020202020204" pitchFamily="34" charset="0"/>
              <a:buNone/>
              <a:defRPr sz="2000">
                <a:solidFill>
                  <a:schemeClr val="tx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tx1"/>
                </a:solidFill>
                <a:latin typeface="Arial" panose="020B0604020202020204" pitchFamily="34" charset="0"/>
                <a:ea typeface="Roboto" panose="02000000000000000000" pitchFamily="2" charset="0"/>
              </a:defRPr>
            </a:lvl2pPr>
            <a:lvl3pPr>
              <a:lnSpc>
                <a:spcPct val="110000"/>
              </a:lnSpc>
              <a:spcBef>
                <a:spcPts val="10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Qui deni dictiis dit qui sitae et as sant incitatet, vendios dolore prest, as aut eost, nonsend?</a:t>
            </a:r>
          </a:p>
          <a:p>
            <a:pPr lvl="1"/>
            <a:r>
              <a:rPr lang="pt-BR" dirty="0"/>
              <a:t>As se eni dolestotate con reseque peles aut que.</a:t>
            </a:r>
          </a:p>
        </p:txBody>
      </p:sp>
      <p:sp>
        <p:nvSpPr>
          <p:cNvPr id="15" name="Text Placeholder 4"/>
          <p:cNvSpPr>
            <a:spLocks noGrp="1"/>
          </p:cNvSpPr>
          <p:nvPr>
            <p:ph type="body" sz="quarter" idx="34"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989236690"/>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4a_2Columns_SBlue">
    <p:bg>
      <p:bgPr>
        <a:solidFill>
          <a:schemeClr val="accent5"/>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2"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5"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dirty="0"/>
              <a:t>Insert sub-title here at 24pt, min 20pt</a:t>
            </a:r>
          </a:p>
        </p:txBody>
      </p:sp>
      <p:sp>
        <p:nvSpPr>
          <p:cNvPr id="6" name="Footer Placeholder 5"/>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Content Placeholder 7"/>
          <p:cNvSpPr>
            <a:spLocks noGrp="1"/>
          </p:cNvSpPr>
          <p:nvPr>
            <p:ph sz="quarter" idx="33" hasCustomPrompt="1"/>
          </p:nvPr>
        </p:nvSpPr>
        <p:spPr>
          <a:xfrm>
            <a:off x="8192319" y="1774415"/>
            <a:ext cx="3619414" cy="4175033"/>
          </a:xfrm>
        </p:spPr>
        <p:txBody>
          <a:bodyPr/>
          <a:lstStyle>
            <a:lvl1pPr marL="0" indent="0">
              <a:lnSpc>
                <a:spcPct val="110000"/>
              </a:lnSpc>
              <a:spcBef>
                <a:spcPts val="1200"/>
              </a:spcBef>
              <a:buFont typeface="Arial" panose="020B0604020202020204" pitchFamily="34" charset="0"/>
              <a:buNone/>
              <a:defRPr sz="2000">
                <a:solidFill>
                  <a:schemeClr val="bg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bg1"/>
                </a:solidFill>
                <a:latin typeface="Arial" panose="020B0604020202020204" pitchFamily="34" charset="0"/>
                <a:ea typeface="Roboto" panose="02000000000000000000" pitchFamily="2" charset="0"/>
              </a:defRPr>
            </a:lvl2pPr>
            <a:lvl3pPr>
              <a:lnSpc>
                <a:spcPct val="110000"/>
              </a:lnSpc>
              <a:spcBef>
                <a:spcPts val="1000"/>
              </a:spcBef>
              <a:defRPr sz="2000">
                <a:solidFill>
                  <a:schemeClr val="bg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Qui deni dictiis dit qui sitae et as sant incitatet, vendios dolore prest, as aut eost, nonsend?</a:t>
            </a:r>
          </a:p>
          <a:p>
            <a:pPr lvl="1"/>
            <a:r>
              <a:rPr lang="pt-BR" dirty="0"/>
              <a:t>As se eni dolestotate con reseque peles aut que.</a:t>
            </a:r>
          </a:p>
        </p:txBody>
      </p:sp>
      <p:sp>
        <p:nvSpPr>
          <p:cNvPr id="11"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297194020"/>
      </p:ext>
    </p:extLst>
  </p:cSld>
  <p:clrMapOvr>
    <a:overrideClrMapping bg1="lt1" tx1="dk1" bg2="lt2" tx2="dk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4a_2Columns_APink">
    <p:bg>
      <p:bgPr>
        <a:solidFill>
          <a:schemeClr val="accent1"/>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2"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5"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dirty="0"/>
              <a:t>Insert sub-title here at 24pt, min 20pt</a:t>
            </a:r>
          </a:p>
        </p:txBody>
      </p:sp>
      <p:sp>
        <p:nvSpPr>
          <p:cNvPr id="6" name="Footer Placeholder 5"/>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Content Placeholder 7"/>
          <p:cNvSpPr>
            <a:spLocks noGrp="1"/>
          </p:cNvSpPr>
          <p:nvPr>
            <p:ph sz="quarter" idx="33" hasCustomPrompt="1"/>
          </p:nvPr>
        </p:nvSpPr>
        <p:spPr>
          <a:xfrm>
            <a:off x="8192319" y="1774415"/>
            <a:ext cx="3619414" cy="4175033"/>
          </a:xfrm>
        </p:spPr>
        <p:txBody>
          <a:bodyPr/>
          <a:lstStyle>
            <a:lvl1pPr marL="0" indent="0">
              <a:lnSpc>
                <a:spcPct val="110000"/>
              </a:lnSpc>
              <a:spcBef>
                <a:spcPts val="1200"/>
              </a:spcBef>
              <a:buFont typeface="Arial" panose="020B0604020202020204" pitchFamily="34" charset="0"/>
              <a:buNone/>
              <a:defRPr sz="2000">
                <a:solidFill>
                  <a:schemeClr val="bg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bg1"/>
                </a:solidFill>
                <a:latin typeface="Arial" panose="020B0604020202020204" pitchFamily="34" charset="0"/>
                <a:ea typeface="Roboto" panose="02000000000000000000" pitchFamily="2" charset="0"/>
              </a:defRPr>
            </a:lvl2pPr>
            <a:lvl3pPr>
              <a:lnSpc>
                <a:spcPct val="110000"/>
              </a:lnSpc>
              <a:spcBef>
                <a:spcPts val="1000"/>
              </a:spcBef>
              <a:defRPr sz="2000">
                <a:solidFill>
                  <a:schemeClr val="bg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Qui deni dictiis dit qui sitae et as sant incitatet, vendios dolore prest, as aut eost, nonsend?</a:t>
            </a:r>
          </a:p>
          <a:p>
            <a:pPr lvl="1"/>
            <a:r>
              <a:rPr lang="pt-BR" dirty="0"/>
              <a:t>As se eni dolestotate con reseque peles aut que.</a:t>
            </a:r>
          </a:p>
        </p:txBody>
      </p:sp>
      <p:sp>
        <p:nvSpPr>
          <p:cNvPr id="11"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66671948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6" name="Picture Placeholder 5"/>
          <p:cNvSpPr>
            <a:spLocks noGrp="1"/>
          </p:cNvSpPr>
          <p:nvPr>
            <p:ph type="pic" sz="quarter" idx="13"/>
          </p:nvPr>
        </p:nvSpPr>
        <p:spPr>
          <a:xfrm>
            <a:off x="0" y="0"/>
            <a:ext cx="12192000" cy="6858000"/>
          </a:xfrm>
          <a:prstGeom prst="rect">
            <a:avLst/>
          </a:prstGeom>
        </p:spPr>
        <p:txBody>
          <a:bodyPr anchor="ctr"/>
          <a:lstStyle>
            <a:lvl1pPr marL="0" indent="0" algn="ctr">
              <a:buNone/>
              <a:defRPr b="0">
                <a:solidFill>
                  <a:schemeClr val="tx1"/>
                </a:solidFill>
              </a:defRPr>
            </a:lvl1pPr>
          </a:lstStyle>
          <a:p>
            <a:r>
              <a:rPr lang="en-US"/>
              <a:t>Click icon to add picture</a:t>
            </a:r>
          </a:p>
        </p:txBody>
      </p:sp>
    </p:spTree>
    <p:extLst>
      <p:ext uri="{BB962C8B-B14F-4D97-AF65-F5344CB8AC3E}">
        <p14:creationId xmlns:p14="http://schemas.microsoft.com/office/powerpoint/2010/main" val="201058815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a_2Columns_CRed">
    <p:bg>
      <p:bgPr>
        <a:solidFill>
          <a:schemeClr val="tx2"/>
        </a:solidFill>
        <a:effectLst/>
      </p:bgPr>
    </p:bg>
    <p:spTree>
      <p:nvGrpSpPr>
        <p:cNvPr id="1" name=""/>
        <p:cNvGrpSpPr/>
        <p:nvPr/>
      </p:nvGrpSpPr>
      <p:grpSpPr>
        <a:xfrm>
          <a:off x="0" y="0"/>
          <a:ext cx="0" cy="0"/>
          <a:chOff x="0" y="0"/>
          <a:chExt cx="0" cy="0"/>
        </a:xfrm>
      </p:grpSpPr>
      <p:sp>
        <p:nvSpPr>
          <p:cNvPr id="8" name="Content Placeholder 7"/>
          <p:cNvSpPr>
            <a:spLocks noGrp="1"/>
          </p:cNvSpPr>
          <p:nvPr>
            <p:ph sz="quarter" idx="11" hasCustomPrompt="1"/>
          </p:nvPr>
        </p:nvSpPr>
        <p:spPr>
          <a:xfrm>
            <a:off x="355739" y="1774415"/>
            <a:ext cx="7526940"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a:p>
            <a:pPr lvl="2"/>
            <a:r>
              <a:rPr lang="pt-BR" dirty="0"/>
              <a:t>Pudae dolores sedita qui con nempos inullitae esciet que</a:t>
            </a:r>
          </a:p>
        </p:txBody>
      </p:sp>
      <p:sp>
        <p:nvSpPr>
          <p:cNvPr id="2"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5"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dirty="0"/>
              <a:t>Insert sub-title here at 24pt, min 20pt</a:t>
            </a:r>
          </a:p>
        </p:txBody>
      </p:sp>
      <p:sp>
        <p:nvSpPr>
          <p:cNvPr id="6" name="Footer Placeholder 5"/>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Content Placeholder 7"/>
          <p:cNvSpPr>
            <a:spLocks noGrp="1"/>
          </p:cNvSpPr>
          <p:nvPr>
            <p:ph sz="quarter" idx="33" hasCustomPrompt="1"/>
          </p:nvPr>
        </p:nvSpPr>
        <p:spPr>
          <a:xfrm>
            <a:off x="8192319" y="1774415"/>
            <a:ext cx="3619414" cy="4175033"/>
          </a:xfrm>
        </p:spPr>
        <p:txBody>
          <a:bodyPr/>
          <a:lstStyle>
            <a:lvl1pPr marL="0" indent="0">
              <a:lnSpc>
                <a:spcPct val="110000"/>
              </a:lnSpc>
              <a:spcBef>
                <a:spcPts val="1200"/>
              </a:spcBef>
              <a:buFont typeface="Arial" panose="020B0604020202020204" pitchFamily="34" charset="0"/>
              <a:buNone/>
              <a:defRPr sz="2000">
                <a:solidFill>
                  <a:schemeClr val="bg1"/>
                </a:solidFill>
                <a:latin typeface="Arial" panose="020B0604020202020204" pitchFamily="34" charset="0"/>
                <a:ea typeface="Roboto" panose="02000000000000000000" pitchFamily="2" charset="0"/>
              </a:defRPr>
            </a:lvl1pPr>
            <a:lvl2pPr marL="0" indent="0">
              <a:lnSpc>
                <a:spcPct val="110000"/>
              </a:lnSpc>
              <a:spcBef>
                <a:spcPts val="1200"/>
              </a:spcBef>
              <a:buNone/>
              <a:defRPr sz="2000">
                <a:solidFill>
                  <a:schemeClr val="bg1"/>
                </a:solidFill>
                <a:latin typeface="Arial" panose="020B0604020202020204" pitchFamily="34" charset="0"/>
                <a:ea typeface="Roboto" panose="02000000000000000000" pitchFamily="2" charset="0"/>
              </a:defRPr>
            </a:lvl2pPr>
            <a:lvl3pPr>
              <a:lnSpc>
                <a:spcPct val="110000"/>
              </a:lnSpc>
              <a:spcBef>
                <a:spcPts val="1000"/>
              </a:spcBef>
              <a:defRPr sz="2000">
                <a:solidFill>
                  <a:schemeClr val="bg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Qui deni dictiis dit qui sitae et as sant incitatet, vendios dolore prest, as aut eost, nonsend?</a:t>
            </a:r>
          </a:p>
          <a:p>
            <a:pPr lvl="1"/>
            <a:r>
              <a:rPr lang="pt-BR" dirty="0"/>
              <a:t>As se eni dolestotate con reseque peles aut que.</a:t>
            </a:r>
          </a:p>
        </p:txBody>
      </p:sp>
      <p:sp>
        <p:nvSpPr>
          <p:cNvPr id="11"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763064686"/>
      </p:ext>
    </p:extLst>
  </p:cSld>
  <p:clrMapOvr>
    <a:overrideClrMapping bg1="lt1" tx1="dk1" bg2="lt2" tx2="dk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4b_2Columns_IBlue">
    <p:spTree>
      <p:nvGrpSpPr>
        <p:cNvPr id="1" name=""/>
        <p:cNvGrpSpPr/>
        <p:nvPr/>
      </p:nvGrpSpPr>
      <p:grpSpPr>
        <a:xfrm>
          <a:off x="0" y="0"/>
          <a:ext cx="0" cy="0"/>
          <a:chOff x="0" y="0"/>
          <a:chExt cx="0" cy="0"/>
        </a:xfrm>
      </p:grpSpPr>
      <p:sp>
        <p:nvSpPr>
          <p:cNvPr id="4"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3"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5" name="Footer Placeholder 4"/>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1"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6">
                    <a:lumMod val="40000"/>
                    <a:lumOff val="60000"/>
                  </a:schemeClr>
                </a:solidFill>
              </a:defRPr>
            </a:lvl1pPr>
          </a:lstStyle>
          <a:p>
            <a:r>
              <a:rPr lang="en-US" dirty="0"/>
              <a:t>Insert sub-title here at 24pt, min 20pt</a:t>
            </a:r>
          </a:p>
        </p:txBody>
      </p:sp>
      <p:sp>
        <p:nvSpPr>
          <p:cNvPr id="12"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527879913"/>
      </p:ext>
    </p:extLst>
  </p:cSld>
  <p:clrMapOvr>
    <a:overrideClrMapping bg1="lt1" tx1="dk1" bg2="lt2" tx2="dk2" accent1="accent1" accent2="accent2" accent3="accent3" accent4="accent4" accent5="accent5" accent6="accent6" hlink="hlink" folHlink="folHlink"/>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b_2Columns_White_APinkSub">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4"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1"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5"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1"/>
                </a:solidFill>
              </a:defRPr>
            </a:lvl1pPr>
          </a:lstStyle>
          <a:p>
            <a:r>
              <a:rPr lang="en-US" dirty="0"/>
              <a:t>Insert sub-title here at 24pt, min 20pt</a:t>
            </a:r>
          </a:p>
        </p:txBody>
      </p:sp>
      <p:sp>
        <p:nvSpPr>
          <p:cNvPr id="16"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7"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0"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285870888"/>
      </p:ext>
    </p:extLst>
  </p:cSld>
  <p:clrMapOvr>
    <a:overrideClrMapping bg1="lt1" tx1="dk1" bg2="lt2" tx2="dk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b_2Columns_White_SBlueSub">
    <p:bg>
      <p:bgPr>
        <a:solidFill>
          <a:schemeClr val="bg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4"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1"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5"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5"/>
                </a:solidFill>
              </a:defRPr>
            </a:lvl1pPr>
          </a:lstStyle>
          <a:p>
            <a:r>
              <a:rPr lang="en-US" dirty="0"/>
              <a:t>Insert sub-title here at 24pt, min 20pt</a:t>
            </a:r>
          </a:p>
        </p:txBody>
      </p:sp>
      <p:sp>
        <p:nvSpPr>
          <p:cNvPr id="16"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7"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0"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828268463"/>
      </p:ext>
    </p:extLst>
  </p:cSld>
  <p:clrMapOvr>
    <a:overrideClrMapping bg1="lt1" tx1="dk1" bg2="lt2" tx2="dk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b_2Columns_SBlue">
    <p:bg>
      <p:bgPr>
        <a:solidFill>
          <a:schemeClr val="accent5"/>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3"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5" name="Footer Placeholder 4"/>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1"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dirty="0"/>
              <a:t>Insert sub-title here at 24pt, min 20pt</a:t>
            </a:r>
          </a:p>
        </p:txBody>
      </p:sp>
      <p:sp>
        <p:nvSpPr>
          <p:cNvPr id="12"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290706658"/>
      </p:ext>
    </p:extLst>
  </p:cSld>
  <p:clrMapOvr>
    <a:overrideClrMapping bg1="lt1" tx1="dk1" bg2="lt2" tx2="dk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b_2Columns_APink">
    <p:bg>
      <p:bgPr>
        <a:solidFill>
          <a:schemeClr val="accent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3"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5" name="Footer Placeholder 4"/>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1"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dirty="0"/>
              <a:t>Insert sub-title here at 24pt, min 20pt</a:t>
            </a:r>
          </a:p>
        </p:txBody>
      </p:sp>
      <p:sp>
        <p:nvSpPr>
          <p:cNvPr id="12"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407399627"/>
      </p:ext>
    </p:extLst>
  </p:cSld>
  <p:clrMapOvr>
    <a:overrideClrMapping bg1="lt1" tx1="dk1" bg2="lt2" tx2="dk2" accent1="accent1" accent2="accent2" accent3="accent3" accent4="accent4" accent5="accent5" accent6="accent6" hlink="hlink" folHlink="folHlink"/>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b_2Columns_CRed">
    <p:bg>
      <p:bgPr>
        <a:solidFill>
          <a:schemeClr val="tx2"/>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3"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5" name="Footer Placeholder 4"/>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1"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dirty="0"/>
              <a:t>Insert sub-title here at 24pt, min 20pt</a:t>
            </a:r>
          </a:p>
        </p:txBody>
      </p:sp>
      <p:sp>
        <p:nvSpPr>
          <p:cNvPr id="12"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237852066"/>
      </p:ext>
    </p:extLst>
  </p:cSld>
  <p:clrMapOvr>
    <a:overrideClrMapping bg1="lt1" tx1="dk1" bg2="lt2" tx2="dk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c_2Columns_2Subtitles_IBlue">
    <p:bg>
      <p:bgPr>
        <a:solidFill>
          <a:schemeClr val="accent4"/>
        </a:solidFill>
        <a:effectLst/>
      </p:bgPr>
    </p:bg>
    <p:spTree>
      <p:nvGrpSpPr>
        <p:cNvPr id="1" name=""/>
        <p:cNvGrpSpPr/>
        <p:nvPr/>
      </p:nvGrpSpPr>
      <p:grpSpPr>
        <a:xfrm>
          <a:off x="0" y="0"/>
          <a:ext cx="0" cy="0"/>
          <a:chOff x="0" y="0"/>
          <a:chExt cx="0" cy="0"/>
        </a:xfrm>
      </p:grpSpPr>
      <p:sp>
        <p:nvSpPr>
          <p:cNvPr id="16"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8"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9"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2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1" name="Text Placeholder 4"/>
          <p:cNvSpPr>
            <a:spLocks noGrp="1"/>
          </p:cNvSpPr>
          <p:nvPr>
            <p:ph type="body" sz="quarter" idx="12" hasCustomPrompt="1"/>
          </p:nvPr>
        </p:nvSpPr>
        <p:spPr>
          <a:xfrm>
            <a:off x="355739" y="1098295"/>
            <a:ext cx="5589383" cy="407894"/>
          </a:xfrm>
        </p:spPr>
        <p:txBody>
          <a:bodyPr/>
          <a:lstStyle>
            <a:lvl1pPr algn="l">
              <a:lnSpc>
                <a:spcPct val="100000"/>
              </a:lnSpc>
              <a:spcBef>
                <a:spcPts val="0"/>
              </a:spcBef>
              <a:defRPr sz="2400">
                <a:solidFill>
                  <a:schemeClr val="accent6">
                    <a:lumMod val="40000"/>
                    <a:lumOff val="60000"/>
                  </a:schemeClr>
                </a:solidFill>
              </a:defRPr>
            </a:lvl1pPr>
          </a:lstStyle>
          <a:p>
            <a:r>
              <a:rPr lang="en-US" dirty="0"/>
              <a:t>Insert sub-title here at 24pt, min 20pt</a:t>
            </a:r>
          </a:p>
        </p:txBody>
      </p:sp>
      <p:sp>
        <p:nvSpPr>
          <p:cNvPr id="22" name="Text Placeholder 4"/>
          <p:cNvSpPr>
            <a:spLocks noGrp="1"/>
          </p:cNvSpPr>
          <p:nvPr>
            <p:ph type="body" sz="quarter" idx="33" hasCustomPrompt="1"/>
          </p:nvPr>
        </p:nvSpPr>
        <p:spPr>
          <a:xfrm>
            <a:off x="6239727" y="1098295"/>
            <a:ext cx="5589383" cy="407894"/>
          </a:xfrm>
        </p:spPr>
        <p:txBody>
          <a:bodyPr/>
          <a:lstStyle>
            <a:lvl1pPr algn="l">
              <a:lnSpc>
                <a:spcPct val="100000"/>
              </a:lnSpc>
              <a:spcBef>
                <a:spcPts val="0"/>
              </a:spcBef>
              <a:defRPr sz="2400">
                <a:solidFill>
                  <a:schemeClr val="accent6">
                    <a:lumMod val="40000"/>
                    <a:lumOff val="60000"/>
                  </a:schemeClr>
                </a:solidFill>
              </a:defRPr>
            </a:lvl1pPr>
          </a:lstStyle>
          <a:p>
            <a:r>
              <a:rPr lang="en-US" dirty="0"/>
              <a:t>Insert sub-title here at 24pt, min 20pt</a:t>
            </a:r>
          </a:p>
        </p:txBody>
      </p:sp>
      <p:sp>
        <p:nvSpPr>
          <p:cNvPr id="10"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249741099"/>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c_2Columns_2Subtitles_White_APinkSub">
    <p:bg>
      <p:bgPr>
        <a:solidFill>
          <a:schemeClr val="bg1"/>
        </a:solid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2" hasCustomPrompt="1"/>
          </p:nvPr>
        </p:nvSpPr>
        <p:spPr>
          <a:xfrm>
            <a:off x="355739" y="1098295"/>
            <a:ext cx="5589383" cy="407894"/>
          </a:xfrm>
        </p:spPr>
        <p:txBody>
          <a:bodyPr/>
          <a:lstStyle>
            <a:lvl1pPr algn="l">
              <a:lnSpc>
                <a:spcPct val="100000"/>
              </a:lnSpc>
              <a:spcBef>
                <a:spcPts val="0"/>
              </a:spcBef>
              <a:defRPr sz="2400">
                <a:solidFill>
                  <a:schemeClr val="accent1"/>
                </a:solidFill>
              </a:defRPr>
            </a:lvl1pPr>
          </a:lstStyle>
          <a:p>
            <a:r>
              <a:rPr lang="en-US" dirty="0"/>
              <a:t>Insert sub-title here at 24pt, min 20pt</a:t>
            </a:r>
          </a:p>
        </p:txBody>
      </p:sp>
      <p:sp>
        <p:nvSpPr>
          <p:cNvPr id="14" name="Text Placeholder 4"/>
          <p:cNvSpPr>
            <a:spLocks noGrp="1"/>
          </p:cNvSpPr>
          <p:nvPr>
            <p:ph type="body" sz="quarter" idx="18" hasCustomPrompt="1"/>
          </p:nvPr>
        </p:nvSpPr>
        <p:spPr>
          <a:xfrm>
            <a:off x="6239727" y="1098295"/>
            <a:ext cx="5589383" cy="407894"/>
          </a:xfrm>
        </p:spPr>
        <p:txBody>
          <a:bodyPr/>
          <a:lstStyle>
            <a:lvl1pPr algn="l">
              <a:lnSpc>
                <a:spcPct val="100000"/>
              </a:lnSpc>
              <a:spcBef>
                <a:spcPts val="0"/>
              </a:spcBef>
              <a:defRPr sz="2400">
                <a:solidFill>
                  <a:schemeClr val="accent1"/>
                </a:solidFill>
              </a:defRPr>
            </a:lvl1pPr>
          </a:lstStyle>
          <a:p>
            <a:r>
              <a:rPr lang="en-US" dirty="0"/>
              <a:t>Insert sub-title here at 24pt, min 20pt</a:t>
            </a:r>
          </a:p>
        </p:txBody>
      </p:sp>
      <p:sp>
        <p:nvSpPr>
          <p:cNvPr id="16"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5"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8"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9"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1"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403984739"/>
      </p:ext>
    </p:extLst>
  </p:cSld>
  <p:clrMapOvr>
    <a:overrideClrMapping bg1="lt1" tx1="dk1" bg2="lt2" tx2="dk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c_2Columns_2Subtitles_White_SBlueSub">
    <p:bg>
      <p:bgPr>
        <a:solidFill>
          <a:schemeClr val="bg1"/>
        </a:solidFill>
        <a:effectLst/>
      </p:bgPr>
    </p:bg>
    <p:spTree>
      <p:nvGrpSpPr>
        <p:cNvPr id="1" name=""/>
        <p:cNvGrpSpPr/>
        <p:nvPr/>
      </p:nvGrpSpPr>
      <p:grpSpPr>
        <a:xfrm>
          <a:off x="0" y="0"/>
          <a:ext cx="0" cy="0"/>
          <a:chOff x="0" y="0"/>
          <a:chExt cx="0" cy="0"/>
        </a:xfrm>
      </p:grpSpPr>
      <p:sp>
        <p:nvSpPr>
          <p:cNvPr id="9" name="Text Placeholder 4"/>
          <p:cNvSpPr>
            <a:spLocks noGrp="1"/>
          </p:cNvSpPr>
          <p:nvPr>
            <p:ph type="body" sz="quarter" idx="12" hasCustomPrompt="1"/>
          </p:nvPr>
        </p:nvSpPr>
        <p:spPr>
          <a:xfrm>
            <a:off x="355739" y="1098295"/>
            <a:ext cx="5589383" cy="407894"/>
          </a:xfrm>
        </p:spPr>
        <p:txBody>
          <a:bodyPr/>
          <a:lstStyle>
            <a:lvl1pPr algn="l">
              <a:lnSpc>
                <a:spcPct val="100000"/>
              </a:lnSpc>
              <a:spcBef>
                <a:spcPts val="0"/>
              </a:spcBef>
              <a:defRPr sz="2400">
                <a:solidFill>
                  <a:schemeClr val="accent5"/>
                </a:solidFill>
              </a:defRPr>
            </a:lvl1pPr>
          </a:lstStyle>
          <a:p>
            <a:r>
              <a:rPr lang="en-US" dirty="0"/>
              <a:t>Insert sub-title here at 24pt, min 20pt</a:t>
            </a:r>
          </a:p>
        </p:txBody>
      </p:sp>
      <p:sp>
        <p:nvSpPr>
          <p:cNvPr id="14" name="Text Placeholder 4"/>
          <p:cNvSpPr>
            <a:spLocks noGrp="1"/>
          </p:cNvSpPr>
          <p:nvPr>
            <p:ph type="body" sz="quarter" idx="18" hasCustomPrompt="1"/>
          </p:nvPr>
        </p:nvSpPr>
        <p:spPr>
          <a:xfrm>
            <a:off x="6239727" y="1098295"/>
            <a:ext cx="5589383" cy="407894"/>
          </a:xfrm>
        </p:spPr>
        <p:txBody>
          <a:bodyPr/>
          <a:lstStyle>
            <a:lvl1pPr algn="l">
              <a:lnSpc>
                <a:spcPct val="100000"/>
              </a:lnSpc>
              <a:spcBef>
                <a:spcPts val="0"/>
              </a:spcBef>
              <a:defRPr sz="2400">
                <a:solidFill>
                  <a:schemeClr val="accent5"/>
                </a:solidFill>
              </a:defRPr>
            </a:lvl1pPr>
          </a:lstStyle>
          <a:p>
            <a:r>
              <a:rPr lang="en-US" dirty="0"/>
              <a:t>Insert sub-title here at 24pt, min 20pt</a:t>
            </a:r>
          </a:p>
        </p:txBody>
      </p:sp>
      <p:sp>
        <p:nvSpPr>
          <p:cNvPr id="16"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5"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8"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9"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spcBef>
                <a:spcPts val="800"/>
              </a:spcBef>
              <a:defRPr>
                <a:solidFill>
                  <a:schemeClr val="tx1"/>
                </a:solidFill>
                <a:latin typeface="Arial" panose="020B0604020202020204" pitchFamily="34" charset="0"/>
                <a:ea typeface="Roboto" panose="02000000000000000000" pitchFamily="2" charset="0"/>
              </a:defRPr>
            </a:lvl4pPr>
            <a:lvl5pPr>
              <a:lnSpc>
                <a:spcPct val="110000"/>
              </a:lnSpc>
              <a:spcBef>
                <a:spcPts val="800"/>
              </a:spcBef>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1"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131929961"/>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44253243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4c_2Columns_2Subtitles_SBlue">
    <p:bg>
      <p:bgPr>
        <a:solidFill>
          <a:schemeClr val="accent5"/>
        </a:solidFill>
        <a:effectLst/>
      </p:bgPr>
    </p:bg>
    <p:spTree>
      <p:nvGrpSpPr>
        <p:cNvPr id="1" name=""/>
        <p:cNvGrpSpPr/>
        <p:nvPr/>
      </p:nvGrpSpPr>
      <p:grpSpPr>
        <a:xfrm>
          <a:off x="0" y="0"/>
          <a:ext cx="0" cy="0"/>
          <a:chOff x="0" y="0"/>
          <a:chExt cx="0" cy="0"/>
        </a:xfrm>
      </p:grpSpPr>
      <p:sp>
        <p:nvSpPr>
          <p:cNvPr id="16"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8"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9"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2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1" name="Text Placeholder 4"/>
          <p:cNvSpPr>
            <a:spLocks noGrp="1"/>
          </p:cNvSpPr>
          <p:nvPr>
            <p:ph type="body" sz="quarter" idx="12" hasCustomPrompt="1"/>
          </p:nvPr>
        </p:nvSpPr>
        <p:spPr>
          <a:xfrm>
            <a:off x="355739" y="1098298"/>
            <a:ext cx="5589383" cy="369246"/>
          </a:xfrm>
        </p:spPr>
        <p:txBody>
          <a:bodyPr>
            <a:spAutoFit/>
          </a:bodyPr>
          <a:lstStyle>
            <a:lvl1pPr algn="l">
              <a:lnSpc>
                <a:spcPct val="100000"/>
              </a:lnSpc>
              <a:spcBef>
                <a:spcPts val="0"/>
              </a:spcBef>
              <a:defRPr sz="2400">
                <a:solidFill>
                  <a:schemeClr val="accent6">
                    <a:lumMod val="20000"/>
                    <a:lumOff val="80000"/>
                  </a:schemeClr>
                </a:solidFill>
              </a:defRPr>
            </a:lvl1pPr>
          </a:lstStyle>
          <a:p>
            <a:r>
              <a:rPr lang="en-US" dirty="0"/>
              <a:t>Insert sub-title here at 24pt, min 20pt</a:t>
            </a:r>
          </a:p>
        </p:txBody>
      </p:sp>
      <p:sp>
        <p:nvSpPr>
          <p:cNvPr id="22" name="Text Placeholder 4"/>
          <p:cNvSpPr>
            <a:spLocks noGrp="1"/>
          </p:cNvSpPr>
          <p:nvPr>
            <p:ph type="body" sz="quarter" idx="33" hasCustomPrompt="1"/>
          </p:nvPr>
        </p:nvSpPr>
        <p:spPr>
          <a:xfrm>
            <a:off x="6239727" y="1098298"/>
            <a:ext cx="5589383" cy="369246"/>
          </a:xfrm>
        </p:spPr>
        <p:txBody>
          <a:bodyPr>
            <a:spAutoFit/>
          </a:bodyPr>
          <a:lstStyle>
            <a:lvl1pPr algn="l">
              <a:lnSpc>
                <a:spcPct val="100000"/>
              </a:lnSpc>
              <a:spcBef>
                <a:spcPts val="0"/>
              </a:spcBef>
              <a:defRPr sz="2400">
                <a:solidFill>
                  <a:schemeClr val="accent6">
                    <a:lumMod val="20000"/>
                    <a:lumOff val="80000"/>
                  </a:schemeClr>
                </a:solidFill>
              </a:defRPr>
            </a:lvl1pPr>
          </a:lstStyle>
          <a:p>
            <a:r>
              <a:rPr lang="en-US" dirty="0"/>
              <a:t>Insert sub-title here at 24pt, min 20pt</a:t>
            </a:r>
          </a:p>
        </p:txBody>
      </p:sp>
      <p:sp>
        <p:nvSpPr>
          <p:cNvPr id="10"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236893033"/>
      </p:ext>
    </p:extLst>
  </p:cSld>
  <p:clrMapOvr>
    <a:overrideClrMapping bg1="lt1" tx1="dk1" bg2="lt2" tx2="dk2" accent1="accent1" accent2="accent2" accent3="accent3" accent4="accent4" accent5="accent5" accent6="accent6" hlink="hlink" folHlink="folHlink"/>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4c_2Columns_2Subtitles_APink">
    <p:bg>
      <p:bgPr>
        <a:solidFill>
          <a:schemeClr val="accent1"/>
        </a:solidFill>
        <a:effectLst/>
      </p:bgPr>
    </p:bg>
    <p:spTree>
      <p:nvGrpSpPr>
        <p:cNvPr id="1" name=""/>
        <p:cNvGrpSpPr/>
        <p:nvPr/>
      </p:nvGrpSpPr>
      <p:grpSpPr>
        <a:xfrm>
          <a:off x="0" y="0"/>
          <a:ext cx="0" cy="0"/>
          <a:chOff x="0" y="0"/>
          <a:chExt cx="0" cy="0"/>
        </a:xfrm>
      </p:grpSpPr>
      <p:sp>
        <p:nvSpPr>
          <p:cNvPr id="16"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8"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9"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2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1" name="Text Placeholder 4"/>
          <p:cNvSpPr>
            <a:spLocks noGrp="1"/>
          </p:cNvSpPr>
          <p:nvPr>
            <p:ph type="body" sz="quarter" idx="12" hasCustomPrompt="1"/>
          </p:nvPr>
        </p:nvSpPr>
        <p:spPr>
          <a:xfrm>
            <a:off x="355739" y="1098298"/>
            <a:ext cx="5589383" cy="369246"/>
          </a:xfrm>
        </p:spPr>
        <p:txBody>
          <a:bodyPr>
            <a:spAutoFit/>
          </a:bodyPr>
          <a:lstStyle>
            <a:lvl1pPr algn="l">
              <a:lnSpc>
                <a:spcPct val="100000"/>
              </a:lnSpc>
              <a:spcBef>
                <a:spcPts val="0"/>
              </a:spcBef>
              <a:defRPr sz="2400">
                <a:solidFill>
                  <a:schemeClr val="accent1">
                    <a:lumMod val="20000"/>
                    <a:lumOff val="80000"/>
                  </a:schemeClr>
                </a:solidFill>
              </a:defRPr>
            </a:lvl1pPr>
          </a:lstStyle>
          <a:p>
            <a:r>
              <a:rPr lang="en-US" dirty="0"/>
              <a:t>Insert sub-title here at 24pt, min 20pt</a:t>
            </a:r>
          </a:p>
        </p:txBody>
      </p:sp>
      <p:sp>
        <p:nvSpPr>
          <p:cNvPr id="22" name="Text Placeholder 4"/>
          <p:cNvSpPr>
            <a:spLocks noGrp="1"/>
          </p:cNvSpPr>
          <p:nvPr>
            <p:ph type="body" sz="quarter" idx="33" hasCustomPrompt="1"/>
          </p:nvPr>
        </p:nvSpPr>
        <p:spPr>
          <a:xfrm>
            <a:off x="6239727" y="1098298"/>
            <a:ext cx="5589383" cy="369246"/>
          </a:xfrm>
        </p:spPr>
        <p:txBody>
          <a:bodyPr>
            <a:spAutoFit/>
          </a:bodyPr>
          <a:lstStyle>
            <a:lvl1pPr algn="l">
              <a:lnSpc>
                <a:spcPct val="100000"/>
              </a:lnSpc>
              <a:spcBef>
                <a:spcPts val="0"/>
              </a:spcBef>
              <a:defRPr sz="2400">
                <a:solidFill>
                  <a:schemeClr val="accent1">
                    <a:lumMod val="20000"/>
                    <a:lumOff val="80000"/>
                  </a:schemeClr>
                </a:solidFill>
              </a:defRPr>
            </a:lvl1pPr>
          </a:lstStyle>
          <a:p>
            <a:r>
              <a:rPr lang="en-US" dirty="0"/>
              <a:t>Insert sub-title here at 24pt, min 20pt</a:t>
            </a:r>
          </a:p>
        </p:txBody>
      </p:sp>
      <p:sp>
        <p:nvSpPr>
          <p:cNvPr id="10"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379360246"/>
      </p:ext>
    </p:extLst>
  </p:cSld>
  <p:clrMapOvr>
    <a:overrideClrMapping bg1="lt1" tx1="dk1" bg2="lt2" tx2="dk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c_2Columns_2Subtitles_CRed">
    <p:bg>
      <p:bgPr>
        <a:solidFill>
          <a:schemeClr val="tx2"/>
        </a:solidFill>
        <a:effectLst/>
      </p:bgPr>
    </p:bg>
    <p:spTree>
      <p:nvGrpSpPr>
        <p:cNvPr id="1" name=""/>
        <p:cNvGrpSpPr/>
        <p:nvPr/>
      </p:nvGrpSpPr>
      <p:grpSpPr>
        <a:xfrm>
          <a:off x="0" y="0"/>
          <a:ext cx="0" cy="0"/>
          <a:chOff x="0" y="0"/>
          <a:chExt cx="0" cy="0"/>
        </a:xfrm>
      </p:grpSpPr>
      <p:sp>
        <p:nvSpPr>
          <p:cNvPr id="16"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8" name="Content Placeholder 3"/>
          <p:cNvSpPr>
            <a:spLocks noGrp="1"/>
          </p:cNvSpPr>
          <p:nvPr>
            <p:ph sz="quarter" idx="16" hasCustomPrompt="1"/>
          </p:nvPr>
        </p:nvSpPr>
        <p:spPr>
          <a:xfrm>
            <a:off x="355740" y="1774415"/>
            <a:ext cx="5590547"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19" name="Content Placeholder 3"/>
          <p:cNvSpPr>
            <a:spLocks noGrp="1"/>
          </p:cNvSpPr>
          <p:nvPr>
            <p:ph sz="quarter" idx="17" hasCustomPrompt="1"/>
          </p:nvPr>
        </p:nvSpPr>
        <p:spPr>
          <a:xfrm>
            <a:off x="6239727" y="1774395"/>
            <a:ext cx="5589383"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spcBef>
                <a:spcPts val="800"/>
              </a:spcBef>
              <a:defRPr>
                <a:latin typeface="Arial" panose="020B0604020202020204" pitchFamily="34" charset="0"/>
                <a:ea typeface="Roboto" panose="02000000000000000000" pitchFamily="2" charset="0"/>
              </a:defRPr>
            </a:lvl4pPr>
            <a:lvl5pPr>
              <a:lnSpc>
                <a:spcPct val="110000"/>
              </a:lnSpc>
              <a:spcBef>
                <a:spcPts val="800"/>
              </a:spcBef>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dictiis dit qui sitae et as sant incitatet, as aut eost, nonsend?</a:t>
            </a:r>
          </a:p>
          <a:p>
            <a:pPr lvl="1"/>
            <a:r>
              <a:rPr lang="pt-BR" dirty="0"/>
              <a:t>As se eni dolestotate con raerum es ini officiis eos reseque peles aut que perferepudi odit perror mo blaborrum et reium as sum.</a:t>
            </a:r>
          </a:p>
          <a:p>
            <a:pPr lvl="2"/>
            <a:r>
              <a:rPr lang="pt-BR" dirty="0"/>
              <a:t>Nimi, qui restis sinihilla verum quatis estrum aut aute nonestr</a:t>
            </a:r>
          </a:p>
        </p:txBody>
      </p:sp>
      <p:sp>
        <p:nvSpPr>
          <p:cNvPr id="2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1" name="Text Placeholder 4"/>
          <p:cNvSpPr>
            <a:spLocks noGrp="1"/>
          </p:cNvSpPr>
          <p:nvPr>
            <p:ph type="body" sz="quarter" idx="12" hasCustomPrompt="1"/>
          </p:nvPr>
        </p:nvSpPr>
        <p:spPr>
          <a:xfrm>
            <a:off x="355739" y="1098298"/>
            <a:ext cx="5589383" cy="369246"/>
          </a:xfrm>
        </p:spPr>
        <p:txBody>
          <a:bodyPr>
            <a:spAutoFit/>
          </a:bodyPr>
          <a:lstStyle>
            <a:lvl1pPr algn="l">
              <a:lnSpc>
                <a:spcPct val="100000"/>
              </a:lnSpc>
              <a:spcBef>
                <a:spcPts val="0"/>
              </a:spcBef>
              <a:defRPr sz="2400">
                <a:solidFill>
                  <a:schemeClr val="accent1">
                    <a:lumMod val="40000"/>
                    <a:lumOff val="60000"/>
                  </a:schemeClr>
                </a:solidFill>
              </a:defRPr>
            </a:lvl1pPr>
          </a:lstStyle>
          <a:p>
            <a:r>
              <a:rPr lang="en-US" dirty="0"/>
              <a:t>Insert sub-title here at 24pt, min 20pt</a:t>
            </a:r>
          </a:p>
        </p:txBody>
      </p:sp>
      <p:sp>
        <p:nvSpPr>
          <p:cNvPr id="22" name="Text Placeholder 4"/>
          <p:cNvSpPr>
            <a:spLocks noGrp="1"/>
          </p:cNvSpPr>
          <p:nvPr>
            <p:ph type="body" sz="quarter" idx="33" hasCustomPrompt="1"/>
          </p:nvPr>
        </p:nvSpPr>
        <p:spPr>
          <a:xfrm>
            <a:off x="6239727" y="1098298"/>
            <a:ext cx="5589383" cy="369246"/>
          </a:xfrm>
        </p:spPr>
        <p:txBody>
          <a:bodyPr>
            <a:spAutoFit/>
          </a:bodyPr>
          <a:lstStyle>
            <a:lvl1pPr algn="l">
              <a:lnSpc>
                <a:spcPct val="100000"/>
              </a:lnSpc>
              <a:spcBef>
                <a:spcPts val="0"/>
              </a:spcBef>
              <a:defRPr sz="2400">
                <a:solidFill>
                  <a:schemeClr val="accent1">
                    <a:lumMod val="40000"/>
                    <a:lumOff val="60000"/>
                  </a:schemeClr>
                </a:solidFill>
              </a:defRPr>
            </a:lvl1pPr>
          </a:lstStyle>
          <a:p>
            <a:r>
              <a:rPr lang="en-US" dirty="0"/>
              <a:t>Insert sub-title here at 24pt, min 20pt</a:t>
            </a:r>
          </a:p>
        </p:txBody>
      </p:sp>
      <p:sp>
        <p:nvSpPr>
          <p:cNvPr id="10"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504369865"/>
      </p:ext>
    </p:extLst>
  </p:cSld>
  <p:clrMapOvr>
    <a:overrideClrMapping bg1="lt1" tx1="dk1" bg2="lt2" tx2="dk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_3Columns_IBlue">
    <p:bg>
      <p:bgPr>
        <a:solidFill>
          <a:schemeClr val="accent4"/>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9465" y="1773687"/>
            <a:ext cx="3619414" cy="4175033"/>
          </a:xfrm>
        </p:spPr>
        <p:txBody>
          <a:bodyPr/>
          <a:lstStyle>
            <a:lvl1pPr>
              <a:lnSpc>
                <a:spcPct val="110000"/>
              </a:lnSpc>
              <a:spcBef>
                <a:spcPts val="1200"/>
              </a:spcBef>
              <a:defRPr sz="2000"/>
            </a:lvl1pPr>
            <a:lvl2pPr>
              <a:lnSpc>
                <a:spcPct val="110000"/>
              </a:lnSpc>
              <a:spcBef>
                <a:spcPts val="800"/>
              </a:spcBef>
              <a:defRPr sz="2000"/>
            </a:lvl2pPr>
            <a:lvl3pPr>
              <a:lnSpc>
                <a:spcPct val="110000"/>
              </a:lnSpc>
              <a:spcBef>
                <a:spcPts val="800"/>
              </a:spcBef>
              <a:defRPr sz="2000"/>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4" name="Content Placeholder 3"/>
          <p:cNvSpPr>
            <a:spLocks noGrp="1"/>
          </p:cNvSpPr>
          <p:nvPr>
            <p:ph sz="quarter" idx="16" hasCustomPrompt="1"/>
          </p:nvPr>
        </p:nvSpPr>
        <p:spPr>
          <a:xfrm>
            <a:off x="355739" y="1773687"/>
            <a:ext cx="3619414"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baseline="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3" name="Content Placeholder 3"/>
          <p:cNvSpPr>
            <a:spLocks noGrp="1"/>
          </p:cNvSpPr>
          <p:nvPr>
            <p:ph sz="quarter" idx="17" hasCustomPrompt="1"/>
          </p:nvPr>
        </p:nvSpPr>
        <p:spPr>
          <a:xfrm>
            <a:off x="4281572" y="1773687"/>
            <a:ext cx="3619414"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0"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4"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5"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6">
                    <a:lumMod val="40000"/>
                    <a:lumOff val="60000"/>
                  </a:schemeClr>
                </a:solidFill>
              </a:defRPr>
            </a:lvl1pPr>
          </a:lstStyle>
          <a:p>
            <a:r>
              <a:rPr lang="en-US" dirty="0"/>
              <a:t>Insert sub-title here at 24pt, min 20pt</a:t>
            </a:r>
          </a:p>
        </p:txBody>
      </p:sp>
      <p:sp>
        <p:nvSpPr>
          <p:cNvPr id="16"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133330240"/>
      </p:ext>
    </p:extLst>
  </p:cSld>
  <p:clrMapOvr>
    <a:overrideClrMapping bg1="lt1" tx1="dk1" bg2="lt2" tx2="dk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_3Columns_White_APinkSub">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9465" y="1773687"/>
            <a:ext cx="3619414"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4" name="Content Placeholder 3"/>
          <p:cNvSpPr>
            <a:spLocks noGrp="1"/>
          </p:cNvSpPr>
          <p:nvPr>
            <p:ph sz="quarter" idx="16" hasCustomPrompt="1"/>
          </p:nvPr>
        </p:nvSpPr>
        <p:spPr>
          <a:xfrm>
            <a:off x="355739" y="1773687"/>
            <a:ext cx="361941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3" name="Content Placeholder 3"/>
          <p:cNvSpPr>
            <a:spLocks noGrp="1"/>
          </p:cNvSpPr>
          <p:nvPr>
            <p:ph sz="quarter" idx="17" hasCustomPrompt="1"/>
          </p:nvPr>
        </p:nvSpPr>
        <p:spPr>
          <a:xfrm>
            <a:off x="4281572" y="1773687"/>
            <a:ext cx="361941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4"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5"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2"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6"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1"/>
                </a:solidFill>
              </a:defRPr>
            </a:lvl1pPr>
          </a:lstStyle>
          <a:p>
            <a:r>
              <a:rPr lang="en-US" dirty="0"/>
              <a:t>Insert sub-title here at 24pt, min 20pt</a:t>
            </a:r>
          </a:p>
        </p:txBody>
      </p:sp>
      <p:sp>
        <p:nvSpPr>
          <p:cNvPr id="11"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515420840"/>
      </p:ext>
    </p:extLst>
  </p:cSld>
  <p:clrMapOvr>
    <a:overrideClrMapping bg1="lt1" tx1="dk1" bg2="lt2" tx2="dk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_3Columns_White_SBluekSub">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9465" y="1773687"/>
            <a:ext cx="3619414"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4" name="Content Placeholder 3"/>
          <p:cNvSpPr>
            <a:spLocks noGrp="1"/>
          </p:cNvSpPr>
          <p:nvPr>
            <p:ph sz="quarter" idx="16" hasCustomPrompt="1"/>
          </p:nvPr>
        </p:nvSpPr>
        <p:spPr>
          <a:xfrm>
            <a:off x="355739" y="1773687"/>
            <a:ext cx="361941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3" name="Content Placeholder 3"/>
          <p:cNvSpPr>
            <a:spLocks noGrp="1"/>
          </p:cNvSpPr>
          <p:nvPr>
            <p:ph sz="quarter" idx="17" hasCustomPrompt="1"/>
          </p:nvPr>
        </p:nvSpPr>
        <p:spPr>
          <a:xfrm>
            <a:off x="4281572" y="1773687"/>
            <a:ext cx="3619414"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4"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5"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2"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6"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5"/>
                </a:solidFill>
              </a:defRPr>
            </a:lvl1pPr>
          </a:lstStyle>
          <a:p>
            <a:r>
              <a:rPr lang="en-US" dirty="0"/>
              <a:t>Insert sub-title here at 24pt, min 20pt</a:t>
            </a:r>
          </a:p>
        </p:txBody>
      </p:sp>
      <p:sp>
        <p:nvSpPr>
          <p:cNvPr id="11"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432608524"/>
      </p:ext>
    </p:extLst>
  </p:cSld>
  <p:clrMapOvr>
    <a:overrideClrMapping bg1="lt1" tx1="dk1" bg2="lt2" tx2="dk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_3Columns_SBlue">
    <p:bg>
      <p:bgPr>
        <a:solidFill>
          <a:schemeClr val="accent5"/>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9465" y="1773687"/>
            <a:ext cx="3619414" cy="4175033"/>
          </a:xfrm>
        </p:spPr>
        <p:txBody>
          <a:bodyPr/>
          <a:lstStyle>
            <a:lvl1pPr>
              <a:lnSpc>
                <a:spcPct val="110000"/>
              </a:lnSpc>
              <a:spcBef>
                <a:spcPts val="1200"/>
              </a:spcBef>
              <a:defRPr sz="2000"/>
            </a:lvl1pPr>
            <a:lvl2pPr>
              <a:lnSpc>
                <a:spcPct val="110000"/>
              </a:lnSpc>
              <a:spcBef>
                <a:spcPts val="800"/>
              </a:spcBef>
              <a:defRPr sz="2000"/>
            </a:lvl2pPr>
            <a:lvl3pPr>
              <a:lnSpc>
                <a:spcPct val="110000"/>
              </a:lnSpc>
              <a:spcBef>
                <a:spcPts val="800"/>
              </a:spcBef>
              <a:defRPr sz="2000"/>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4" name="Content Placeholder 3"/>
          <p:cNvSpPr>
            <a:spLocks noGrp="1"/>
          </p:cNvSpPr>
          <p:nvPr>
            <p:ph sz="quarter" idx="16" hasCustomPrompt="1"/>
          </p:nvPr>
        </p:nvSpPr>
        <p:spPr>
          <a:xfrm>
            <a:off x="355739" y="1773687"/>
            <a:ext cx="3619414"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3" name="Content Placeholder 3"/>
          <p:cNvSpPr>
            <a:spLocks noGrp="1"/>
          </p:cNvSpPr>
          <p:nvPr>
            <p:ph sz="quarter" idx="17" hasCustomPrompt="1"/>
          </p:nvPr>
        </p:nvSpPr>
        <p:spPr>
          <a:xfrm>
            <a:off x="4281572" y="1773687"/>
            <a:ext cx="3619414"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0"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4"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5"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dirty="0"/>
              <a:t>Insert sub-title here at 24pt, min 20pt</a:t>
            </a:r>
          </a:p>
        </p:txBody>
      </p:sp>
      <p:sp>
        <p:nvSpPr>
          <p:cNvPr id="16"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38426220"/>
      </p:ext>
    </p:extLst>
  </p:cSld>
  <p:clrMapOvr>
    <a:overrideClrMapping bg1="lt1" tx1="dk1" bg2="lt2" tx2="dk2" accent1="accent1" accent2="accent2" accent3="accent3" accent4="accent4" accent5="accent5" accent6="accent6" hlink="hlink" folHlink="folHlink"/>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3Columns_APink">
    <p:bg>
      <p:bgPr>
        <a:solidFill>
          <a:schemeClr val="accent1"/>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9465" y="1773687"/>
            <a:ext cx="3619414" cy="4175033"/>
          </a:xfrm>
        </p:spPr>
        <p:txBody>
          <a:bodyPr/>
          <a:lstStyle>
            <a:lvl1pPr>
              <a:lnSpc>
                <a:spcPct val="110000"/>
              </a:lnSpc>
              <a:spcBef>
                <a:spcPts val="1200"/>
              </a:spcBef>
              <a:defRPr sz="2000"/>
            </a:lvl1pPr>
            <a:lvl2pPr>
              <a:lnSpc>
                <a:spcPct val="110000"/>
              </a:lnSpc>
              <a:spcBef>
                <a:spcPts val="800"/>
              </a:spcBef>
              <a:defRPr sz="2000"/>
            </a:lvl2pPr>
            <a:lvl3pPr>
              <a:lnSpc>
                <a:spcPct val="110000"/>
              </a:lnSpc>
              <a:spcBef>
                <a:spcPts val="800"/>
              </a:spcBef>
              <a:defRPr sz="2000"/>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4" name="Content Placeholder 3"/>
          <p:cNvSpPr>
            <a:spLocks noGrp="1"/>
          </p:cNvSpPr>
          <p:nvPr>
            <p:ph sz="quarter" idx="16" hasCustomPrompt="1"/>
          </p:nvPr>
        </p:nvSpPr>
        <p:spPr>
          <a:xfrm>
            <a:off x="355739" y="1773687"/>
            <a:ext cx="3619414"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3" name="Content Placeholder 3"/>
          <p:cNvSpPr>
            <a:spLocks noGrp="1"/>
          </p:cNvSpPr>
          <p:nvPr>
            <p:ph sz="quarter" idx="17" hasCustomPrompt="1"/>
          </p:nvPr>
        </p:nvSpPr>
        <p:spPr>
          <a:xfrm>
            <a:off x="4281572" y="1773687"/>
            <a:ext cx="3619414"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0"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4"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5"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dirty="0"/>
              <a:t>Insert sub-title here at 24pt, min 20pt</a:t>
            </a:r>
          </a:p>
        </p:txBody>
      </p:sp>
      <p:sp>
        <p:nvSpPr>
          <p:cNvPr id="16"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37415459"/>
      </p:ext>
    </p:extLst>
  </p:cSld>
  <p:clrMapOvr>
    <a:overrideClrMapping bg1="lt1" tx1="dk1" bg2="lt2" tx2="dk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_3Columns_CRed">
    <p:bg>
      <p:bgPr>
        <a:solidFill>
          <a:schemeClr val="tx2"/>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20" hasCustomPrompt="1"/>
          </p:nvPr>
        </p:nvSpPr>
        <p:spPr>
          <a:xfrm>
            <a:off x="8199465" y="1773687"/>
            <a:ext cx="3619414" cy="4175033"/>
          </a:xfrm>
        </p:spPr>
        <p:txBody>
          <a:bodyPr/>
          <a:lstStyle>
            <a:lvl1pPr>
              <a:lnSpc>
                <a:spcPct val="110000"/>
              </a:lnSpc>
              <a:spcBef>
                <a:spcPts val="1200"/>
              </a:spcBef>
              <a:defRPr sz="2000"/>
            </a:lvl1pPr>
            <a:lvl2pPr>
              <a:lnSpc>
                <a:spcPct val="110000"/>
              </a:lnSpc>
              <a:spcBef>
                <a:spcPts val="800"/>
              </a:spcBef>
              <a:defRPr sz="2000"/>
            </a:lvl2pPr>
            <a:lvl3pPr>
              <a:lnSpc>
                <a:spcPct val="110000"/>
              </a:lnSpc>
              <a:spcBef>
                <a:spcPts val="800"/>
              </a:spcBef>
              <a:defRPr sz="2000"/>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4" name="Content Placeholder 3"/>
          <p:cNvSpPr>
            <a:spLocks noGrp="1"/>
          </p:cNvSpPr>
          <p:nvPr>
            <p:ph sz="quarter" idx="16" hasCustomPrompt="1"/>
          </p:nvPr>
        </p:nvSpPr>
        <p:spPr>
          <a:xfrm>
            <a:off x="355739" y="1773687"/>
            <a:ext cx="3619414"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3" name="Content Placeholder 3"/>
          <p:cNvSpPr>
            <a:spLocks noGrp="1"/>
          </p:cNvSpPr>
          <p:nvPr>
            <p:ph sz="quarter" idx="17" hasCustomPrompt="1"/>
          </p:nvPr>
        </p:nvSpPr>
        <p:spPr>
          <a:xfrm>
            <a:off x="4281572" y="1773687"/>
            <a:ext cx="3619414" cy="4175033"/>
          </a:xfrm>
        </p:spPr>
        <p:txBody>
          <a:bodyPr/>
          <a:lstStyle>
            <a:lvl1pPr>
              <a:lnSpc>
                <a:spcPct val="110000"/>
              </a:lnSpc>
              <a:spcBef>
                <a:spcPts val="1200"/>
              </a:spcBef>
              <a:defRPr sz="2000">
                <a:latin typeface="Arial" panose="020B0604020202020204" pitchFamily="34" charset="0"/>
                <a:ea typeface="Roboto" panose="02000000000000000000" pitchFamily="2" charset="0"/>
              </a:defRPr>
            </a:lvl1pPr>
            <a:lvl2pPr>
              <a:lnSpc>
                <a:spcPct val="110000"/>
              </a:lnSpc>
              <a:spcBef>
                <a:spcPts val="800"/>
              </a:spcBef>
              <a:defRPr sz="2000">
                <a:latin typeface="Arial" panose="020B0604020202020204" pitchFamily="34" charset="0"/>
                <a:ea typeface="Roboto" panose="02000000000000000000" pitchFamily="2" charset="0"/>
              </a:defRPr>
            </a:lvl2pPr>
            <a:lvl3pPr>
              <a:lnSpc>
                <a:spcPct val="110000"/>
              </a:lnSpc>
              <a:spcBef>
                <a:spcPts val="800"/>
              </a:spcBef>
              <a:defRPr sz="2000">
                <a:latin typeface="Arial" panose="020B0604020202020204" pitchFamily="34" charset="0"/>
                <a:ea typeface="Roboto" panose="02000000000000000000" pitchFamily="2" charset="0"/>
              </a:defRPr>
            </a:lvl3pPr>
            <a:lvl4pPr>
              <a:lnSpc>
                <a:spcPct val="110000"/>
              </a:lnSpc>
              <a:defRPr>
                <a:latin typeface="Arial" panose="020B0604020202020204" pitchFamily="34" charset="0"/>
                <a:ea typeface="Roboto" panose="02000000000000000000" pitchFamily="2" charset="0"/>
              </a:defRPr>
            </a:lvl4pPr>
            <a:lvl5pPr>
              <a:lnSpc>
                <a:spcPct val="110000"/>
              </a:lnSpc>
              <a:defRPr>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1"/>
            <a:r>
              <a:rPr lang="pt-BR" dirty="0"/>
              <a:t>As se eni dolestotate con raerum es ini officiis eos reseque peles aut que.</a:t>
            </a:r>
          </a:p>
          <a:p>
            <a:pPr lvl="2"/>
            <a:r>
              <a:rPr lang="pt-BR" dirty="0"/>
              <a:t>Nimi, qui restis sinihilla verum quatis estrum aut aute nonestr</a:t>
            </a:r>
          </a:p>
        </p:txBody>
      </p:sp>
      <p:sp>
        <p:nvSpPr>
          <p:cNvPr id="10"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4"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5"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dirty="0"/>
              <a:t>Insert sub-title here at 24pt, min 20pt</a:t>
            </a:r>
          </a:p>
        </p:txBody>
      </p:sp>
      <p:sp>
        <p:nvSpPr>
          <p:cNvPr id="16"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651473835"/>
      </p:ext>
    </p:extLst>
  </p:cSld>
  <p:clrMapOvr>
    <a:overrideClrMapping bg1="lt1" tx1="dk1" bg2="lt2" tx2="dk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a_4Columns_IBlue">
    <p:bg>
      <p:bgPr>
        <a:solidFill>
          <a:schemeClr val="accent4"/>
        </a:solidFill>
        <a:effectLst/>
      </p:bgPr>
    </p:bg>
    <p:spTree>
      <p:nvGrpSpPr>
        <p:cNvPr id="1" name=""/>
        <p:cNvGrpSpPr/>
        <p:nvPr/>
      </p:nvGrpSpPr>
      <p:grpSpPr>
        <a:xfrm>
          <a:off x="0" y="0"/>
          <a:ext cx="0" cy="0"/>
          <a:chOff x="0" y="0"/>
          <a:chExt cx="0" cy="0"/>
        </a:xfrm>
      </p:grpSpPr>
      <p:sp>
        <p:nvSpPr>
          <p:cNvPr id="11"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240973"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2"/>
          <p:cNvSpPr>
            <a:spLocks noGrp="1"/>
          </p:cNvSpPr>
          <p:nvPr>
            <p:ph sz="quarter" idx="18" hasCustomPrompt="1"/>
          </p:nvPr>
        </p:nvSpPr>
        <p:spPr>
          <a:xfrm>
            <a:off x="3298358"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9"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2"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8"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0"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6">
                    <a:lumMod val="40000"/>
                    <a:lumOff val="60000"/>
                  </a:schemeClr>
                </a:solidFill>
              </a:defRPr>
            </a:lvl1pPr>
          </a:lstStyle>
          <a:p>
            <a:r>
              <a:rPr lang="en-US" dirty="0"/>
              <a:t>Insert sub-title here at 24pt, min 20pt</a:t>
            </a:r>
          </a:p>
        </p:txBody>
      </p:sp>
      <p:sp>
        <p:nvSpPr>
          <p:cNvPr id="13"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51776747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463363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6a_4Columns_White_APinkSub">
    <p:bg>
      <p:bgPr>
        <a:solidFill>
          <a:schemeClr val="bg1"/>
        </a:solidFill>
        <a:effectLst/>
      </p:bgPr>
    </p:bg>
    <p:spTree>
      <p:nvGrpSpPr>
        <p:cNvPr id="1" name=""/>
        <p:cNvGrpSpPr/>
        <p:nvPr/>
      </p:nvGrpSpPr>
      <p:grpSpPr>
        <a:xfrm>
          <a:off x="0" y="0"/>
          <a:ext cx="0" cy="0"/>
          <a:chOff x="0" y="0"/>
          <a:chExt cx="0" cy="0"/>
        </a:xfrm>
      </p:grpSpPr>
      <p:sp>
        <p:nvSpPr>
          <p:cNvPr id="11"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240975" y="1774415"/>
            <a:ext cx="264703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2"/>
          <p:cNvSpPr>
            <a:spLocks noGrp="1"/>
          </p:cNvSpPr>
          <p:nvPr>
            <p:ph sz="quarter" idx="18" hasCustomPrompt="1"/>
          </p:nvPr>
        </p:nvSpPr>
        <p:spPr>
          <a:xfrm>
            <a:off x="3298359" y="1774415"/>
            <a:ext cx="2647033"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9"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8"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20"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7"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21"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1"/>
                </a:solidFill>
              </a:defRPr>
            </a:lvl1pPr>
          </a:lstStyle>
          <a:p>
            <a:r>
              <a:rPr lang="en-US" dirty="0"/>
              <a:t>Insert sub-title here at 24pt, min 20pt</a:t>
            </a:r>
          </a:p>
        </p:txBody>
      </p:sp>
      <p:sp>
        <p:nvSpPr>
          <p:cNvPr id="13"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857911174"/>
      </p:ext>
    </p:extLst>
  </p:cSld>
  <p:clrMapOvr>
    <a:overrideClrMapping bg1="lt1" tx1="dk1" bg2="lt2" tx2="dk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6a_4Columns_White_SBlueSub">
    <p:bg>
      <p:bgPr>
        <a:solidFill>
          <a:schemeClr val="bg1"/>
        </a:solidFill>
        <a:effectLst/>
      </p:bgPr>
    </p:bg>
    <p:spTree>
      <p:nvGrpSpPr>
        <p:cNvPr id="1" name=""/>
        <p:cNvGrpSpPr/>
        <p:nvPr/>
      </p:nvGrpSpPr>
      <p:grpSpPr>
        <a:xfrm>
          <a:off x="0" y="0"/>
          <a:ext cx="0" cy="0"/>
          <a:chOff x="0" y="0"/>
          <a:chExt cx="0" cy="0"/>
        </a:xfrm>
      </p:grpSpPr>
      <p:sp>
        <p:nvSpPr>
          <p:cNvPr id="11"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240975" y="1774415"/>
            <a:ext cx="264703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2"/>
          <p:cNvSpPr>
            <a:spLocks noGrp="1"/>
          </p:cNvSpPr>
          <p:nvPr>
            <p:ph sz="quarter" idx="18" hasCustomPrompt="1"/>
          </p:nvPr>
        </p:nvSpPr>
        <p:spPr>
          <a:xfrm>
            <a:off x="3298359" y="1774415"/>
            <a:ext cx="2647033"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9"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8"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20"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7"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21"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5"/>
                </a:solidFill>
              </a:defRPr>
            </a:lvl1pPr>
          </a:lstStyle>
          <a:p>
            <a:r>
              <a:rPr lang="en-US" dirty="0"/>
              <a:t>Insert sub-title here at 24pt, min 20pt</a:t>
            </a:r>
          </a:p>
        </p:txBody>
      </p:sp>
      <p:sp>
        <p:nvSpPr>
          <p:cNvPr id="13"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460394441"/>
      </p:ext>
    </p:extLst>
  </p:cSld>
  <p:clrMapOvr>
    <a:overrideClrMapping bg1="lt1" tx1="dk1" bg2="lt2" tx2="dk2" accent1="accent1" accent2="accent2" accent3="accent3" accent4="accent4" accent5="accent5" accent6="accent6" hlink="hlink" folHlink="folHlink"/>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a_4Columns_SBlue">
    <p:bg>
      <p:bgPr>
        <a:solidFill>
          <a:schemeClr val="accent5"/>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8"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0"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dirty="0"/>
              <a:t>Insert sub-title here at 24pt, min 20pt</a:t>
            </a:r>
          </a:p>
        </p:txBody>
      </p:sp>
      <p:sp>
        <p:nvSpPr>
          <p:cNvPr id="13"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21" name="Content Placeholder 7"/>
          <p:cNvSpPr>
            <a:spLocks noGrp="1"/>
          </p:cNvSpPr>
          <p:nvPr>
            <p:ph sz="quarter" idx="17" hasCustomPrompt="1"/>
          </p:nvPr>
        </p:nvSpPr>
        <p:spPr>
          <a:xfrm>
            <a:off x="6240975"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22" name="Content Placeholder 2"/>
          <p:cNvSpPr>
            <a:spLocks noGrp="1"/>
          </p:cNvSpPr>
          <p:nvPr>
            <p:ph sz="quarter" idx="18" hasCustomPrompt="1"/>
          </p:nvPr>
        </p:nvSpPr>
        <p:spPr>
          <a:xfrm>
            <a:off x="3298359"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23"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1"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098165030"/>
      </p:ext>
    </p:extLst>
  </p:cSld>
  <p:clrMapOvr>
    <a:overrideClrMapping bg1="lt1" tx1="dk1" bg2="lt2" tx2="dk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6a_4Columns_APink">
    <p:bg>
      <p:bgPr>
        <a:solidFill>
          <a:schemeClr val="accent1"/>
        </a:solidFill>
        <a:effectLst/>
      </p:bgPr>
    </p:bg>
    <p:spTree>
      <p:nvGrpSpPr>
        <p:cNvPr id="1" name=""/>
        <p:cNvGrpSpPr/>
        <p:nvPr/>
      </p:nvGrpSpPr>
      <p:grpSpPr>
        <a:xfrm>
          <a:off x="0" y="0"/>
          <a:ext cx="0" cy="0"/>
          <a:chOff x="0" y="0"/>
          <a:chExt cx="0" cy="0"/>
        </a:xfrm>
      </p:grpSpPr>
      <p:sp>
        <p:nvSpPr>
          <p:cNvPr id="11"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240973"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2"/>
          <p:cNvSpPr>
            <a:spLocks noGrp="1"/>
          </p:cNvSpPr>
          <p:nvPr>
            <p:ph sz="quarter" idx="18" hasCustomPrompt="1"/>
          </p:nvPr>
        </p:nvSpPr>
        <p:spPr>
          <a:xfrm>
            <a:off x="3298358"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9"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2"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8"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0"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dirty="0"/>
              <a:t>Insert sub-title here at 24pt, min 20pt</a:t>
            </a:r>
          </a:p>
        </p:txBody>
      </p:sp>
      <p:sp>
        <p:nvSpPr>
          <p:cNvPr id="13"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675128803"/>
      </p:ext>
    </p:extLst>
  </p:cSld>
  <p:clrMapOvr>
    <a:overrideClrMapping bg1="lt1" tx1="dk1" bg2="lt2" tx2="dk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6a_4Columns_CRed">
    <p:bg>
      <p:bgPr>
        <a:solidFill>
          <a:schemeClr val="tx2"/>
        </a:solidFill>
        <a:effectLst/>
      </p:bgPr>
    </p:bg>
    <p:spTree>
      <p:nvGrpSpPr>
        <p:cNvPr id="1" name=""/>
        <p:cNvGrpSpPr/>
        <p:nvPr/>
      </p:nvGrpSpPr>
      <p:grpSpPr>
        <a:xfrm>
          <a:off x="0" y="0"/>
          <a:ext cx="0" cy="0"/>
          <a:chOff x="0" y="0"/>
          <a:chExt cx="0" cy="0"/>
        </a:xfrm>
      </p:grpSpPr>
      <p:sp>
        <p:nvSpPr>
          <p:cNvPr id="11"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240973"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2"/>
          <p:cNvSpPr>
            <a:spLocks noGrp="1"/>
          </p:cNvSpPr>
          <p:nvPr>
            <p:ph sz="quarter" idx="18" hasCustomPrompt="1"/>
          </p:nvPr>
        </p:nvSpPr>
        <p:spPr>
          <a:xfrm>
            <a:off x="3298358"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9"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2"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8"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0"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dirty="0"/>
              <a:t>Insert sub-title here at 24pt, min 20pt</a:t>
            </a:r>
          </a:p>
        </p:txBody>
      </p:sp>
      <p:sp>
        <p:nvSpPr>
          <p:cNvPr id="13"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570018939"/>
      </p:ext>
    </p:extLst>
  </p:cSld>
  <p:clrMapOvr>
    <a:overrideClrMapping bg1="lt1" tx1="dk1" bg2="lt2" tx2="dk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6b_4Columns_2Subtitles_IBlue">
    <p:bg>
      <p:bgPr>
        <a:solidFill>
          <a:schemeClr val="accent4"/>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2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1" name="Text Placeholder 4"/>
          <p:cNvSpPr>
            <a:spLocks noGrp="1"/>
          </p:cNvSpPr>
          <p:nvPr>
            <p:ph type="body" sz="quarter" idx="12" hasCustomPrompt="1"/>
          </p:nvPr>
        </p:nvSpPr>
        <p:spPr>
          <a:xfrm>
            <a:off x="355739" y="1098295"/>
            <a:ext cx="5589383" cy="407894"/>
          </a:xfrm>
        </p:spPr>
        <p:txBody>
          <a:bodyPr/>
          <a:lstStyle>
            <a:lvl1pPr algn="l">
              <a:lnSpc>
                <a:spcPct val="100000"/>
              </a:lnSpc>
              <a:spcBef>
                <a:spcPts val="0"/>
              </a:spcBef>
              <a:defRPr sz="2400">
                <a:solidFill>
                  <a:schemeClr val="accent6">
                    <a:lumMod val="40000"/>
                    <a:lumOff val="60000"/>
                  </a:schemeClr>
                </a:solidFill>
              </a:defRPr>
            </a:lvl1pPr>
          </a:lstStyle>
          <a:p>
            <a:r>
              <a:rPr lang="en-US" dirty="0"/>
              <a:t>Insert sub-title here at 24pt, min 20pt</a:t>
            </a:r>
          </a:p>
        </p:txBody>
      </p:sp>
      <p:sp>
        <p:nvSpPr>
          <p:cNvPr id="22" name="Text Placeholder 4"/>
          <p:cNvSpPr>
            <a:spLocks noGrp="1"/>
          </p:cNvSpPr>
          <p:nvPr>
            <p:ph type="body" sz="quarter" idx="33" hasCustomPrompt="1"/>
          </p:nvPr>
        </p:nvSpPr>
        <p:spPr>
          <a:xfrm>
            <a:off x="6239727" y="1098295"/>
            <a:ext cx="5589383" cy="407894"/>
          </a:xfrm>
        </p:spPr>
        <p:txBody>
          <a:bodyPr/>
          <a:lstStyle>
            <a:lvl1pPr algn="l">
              <a:lnSpc>
                <a:spcPct val="100000"/>
              </a:lnSpc>
              <a:spcBef>
                <a:spcPts val="0"/>
              </a:spcBef>
              <a:defRPr sz="2400">
                <a:solidFill>
                  <a:schemeClr val="accent6">
                    <a:lumMod val="40000"/>
                    <a:lumOff val="60000"/>
                  </a:schemeClr>
                </a:solidFill>
              </a:defRPr>
            </a:lvl1pPr>
          </a:lstStyle>
          <a:p>
            <a:r>
              <a:rPr lang="en-US" dirty="0"/>
              <a:t>Insert sub-title here at 24pt, min 20pt</a:t>
            </a:r>
          </a:p>
        </p:txBody>
      </p:sp>
      <p:sp>
        <p:nvSpPr>
          <p:cNvPr id="23"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24" name="Content Placeholder 7"/>
          <p:cNvSpPr>
            <a:spLocks noGrp="1"/>
          </p:cNvSpPr>
          <p:nvPr>
            <p:ph sz="quarter" idx="17" hasCustomPrompt="1"/>
          </p:nvPr>
        </p:nvSpPr>
        <p:spPr>
          <a:xfrm>
            <a:off x="6240973"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25" name="Content Placeholder 2"/>
          <p:cNvSpPr>
            <a:spLocks noGrp="1"/>
          </p:cNvSpPr>
          <p:nvPr>
            <p:ph sz="quarter" idx="18" hasCustomPrompt="1"/>
          </p:nvPr>
        </p:nvSpPr>
        <p:spPr>
          <a:xfrm>
            <a:off x="3298358"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26"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3"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720889149"/>
      </p:ext>
    </p:extLst>
  </p:cSld>
  <p:clrMapOvr>
    <a:overrideClrMapping bg1="lt1" tx1="dk1" bg2="lt2" tx2="dk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6b_4Columns_2Subtitles_White_APinkSub">
    <p:bg>
      <p:bgPr>
        <a:solidFill>
          <a:schemeClr val="bg1"/>
        </a:solidFill>
        <a:effectLst/>
      </p:bgPr>
    </p:bg>
    <p:spTree>
      <p:nvGrpSpPr>
        <p:cNvPr id="1" name=""/>
        <p:cNvGrpSpPr/>
        <p:nvPr/>
      </p:nvGrpSpPr>
      <p:grpSpPr>
        <a:xfrm>
          <a:off x="0" y="0"/>
          <a:ext cx="0" cy="0"/>
          <a:chOff x="0" y="0"/>
          <a:chExt cx="0" cy="0"/>
        </a:xfrm>
      </p:grpSpPr>
      <p:sp>
        <p:nvSpPr>
          <p:cNvPr id="20"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21"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2" name="Text Placeholder 4"/>
          <p:cNvSpPr>
            <a:spLocks noGrp="1"/>
          </p:cNvSpPr>
          <p:nvPr>
            <p:ph type="body" sz="quarter" idx="12" hasCustomPrompt="1"/>
          </p:nvPr>
        </p:nvSpPr>
        <p:spPr>
          <a:xfrm>
            <a:off x="355739" y="1098295"/>
            <a:ext cx="5589383" cy="407894"/>
          </a:xfrm>
        </p:spPr>
        <p:txBody>
          <a:bodyPr/>
          <a:lstStyle>
            <a:lvl1pPr algn="l">
              <a:lnSpc>
                <a:spcPct val="100000"/>
              </a:lnSpc>
              <a:spcBef>
                <a:spcPts val="0"/>
              </a:spcBef>
              <a:defRPr sz="2400">
                <a:solidFill>
                  <a:schemeClr val="accent1"/>
                </a:solidFill>
              </a:defRPr>
            </a:lvl1pPr>
          </a:lstStyle>
          <a:p>
            <a:r>
              <a:rPr lang="en-US" dirty="0"/>
              <a:t>Insert sub-title here at 24pt, min 20pt</a:t>
            </a:r>
          </a:p>
        </p:txBody>
      </p:sp>
      <p:sp>
        <p:nvSpPr>
          <p:cNvPr id="17" name="Text Placeholder 4"/>
          <p:cNvSpPr>
            <a:spLocks noGrp="1"/>
          </p:cNvSpPr>
          <p:nvPr>
            <p:ph type="body" sz="quarter" idx="33" hasCustomPrompt="1"/>
          </p:nvPr>
        </p:nvSpPr>
        <p:spPr>
          <a:xfrm>
            <a:off x="6239727" y="1098295"/>
            <a:ext cx="5589383" cy="407894"/>
          </a:xfrm>
        </p:spPr>
        <p:txBody>
          <a:bodyPr/>
          <a:lstStyle>
            <a:lvl1pPr algn="l">
              <a:lnSpc>
                <a:spcPct val="100000"/>
              </a:lnSpc>
              <a:spcBef>
                <a:spcPts val="0"/>
              </a:spcBef>
              <a:defRPr sz="2400">
                <a:solidFill>
                  <a:schemeClr val="accent1"/>
                </a:solidFill>
              </a:defRPr>
            </a:lvl1pPr>
          </a:lstStyle>
          <a:p>
            <a:r>
              <a:rPr lang="en-US" dirty="0"/>
              <a:t>Insert sub-title here at 24pt, min 20pt</a:t>
            </a:r>
          </a:p>
        </p:txBody>
      </p:sp>
      <p:sp>
        <p:nvSpPr>
          <p:cNvPr id="23"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3"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240975" y="1774415"/>
            <a:ext cx="264703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5" name="Content Placeholder 2"/>
          <p:cNvSpPr>
            <a:spLocks noGrp="1"/>
          </p:cNvSpPr>
          <p:nvPr>
            <p:ph sz="quarter" idx="18" hasCustomPrompt="1"/>
          </p:nvPr>
        </p:nvSpPr>
        <p:spPr>
          <a:xfrm>
            <a:off x="3298359" y="1774415"/>
            <a:ext cx="2647033"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8" name="Text Placeholder 4"/>
          <p:cNvSpPr>
            <a:spLocks noGrp="1"/>
          </p:cNvSpPr>
          <p:nvPr>
            <p:ph type="body" sz="quarter" idx="34"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500679581"/>
      </p:ext>
    </p:extLst>
  </p:cSld>
  <p:clrMapOvr>
    <a:overrideClrMapping bg1="lt1" tx1="dk1" bg2="lt2" tx2="dk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6b_4Columns_2Subtitles_White_SBlueSub">
    <p:bg>
      <p:bgPr>
        <a:solidFill>
          <a:schemeClr val="bg1"/>
        </a:solidFill>
        <a:effectLst/>
      </p:bgPr>
    </p:bg>
    <p:spTree>
      <p:nvGrpSpPr>
        <p:cNvPr id="1" name=""/>
        <p:cNvGrpSpPr/>
        <p:nvPr/>
      </p:nvGrpSpPr>
      <p:grpSpPr>
        <a:xfrm>
          <a:off x="0" y="0"/>
          <a:ext cx="0" cy="0"/>
          <a:chOff x="0" y="0"/>
          <a:chExt cx="0" cy="0"/>
        </a:xfrm>
      </p:grpSpPr>
      <p:sp>
        <p:nvSpPr>
          <p:cNvPr id="20"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21"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2" name="Text Placeholder 4"/>
          <p:cNvSpPr>
            <a:spLocks noGrp="1"/>
          </p:cNvSpPr>
          <p:nvPr>
            <p:ph type="body" sz="quarter" idx="12" hasCustomPrompt="1"/>
          </p:nvPr>
        </p:nvSpPr>
        <p:spPr>
          <a:xfrm>
            <a:off x="355739" y="1098295"/>
            <a:ext cx="5589383" cy="407894"/>
          </a:xfrm>
        </p:spPr>
        <p:txBody>
          <a:bodyPr/>
          <a:lstStyle>
            <a:lvl1pPr algn="l">
              <a:lnSpc>
                <a:spcPct val="100000"/>
              </a:lnSpc>
              <a:spcBef>
                <a:spcPts val="0"/>
              </a:spcBef>
              <a:defRPr sz="2400">
                <a:solidFill>
                  <a:schemeClr val="accent5"/>
                </a:solidFill>
              </a:defRPr>
            </a:lvl1pPr>
          </a:lstStyle>
          <a:p>
            <a:r>
              <a:rPr lang="en-US" dirty="0"/>
              <a:t>Insert sub-title here at 24pt, min 20pt</a:t>
            </a:r>
          </a:p>
        </p:txBody>
      </p:sp>
      <p:sp>
        <p:nvSpPr>
          <p:cNvPr id="17" name="Text Placeholder 4"/>
          <p:cNvSpPr>
            <a:spLocks noGrp="1"/>
          </p:cNvSpPr>
          <p:nvPr>
            <p:ph type="body" sz="quarter" idx="33" hasCustomPrompt="1"/>
          </p:nvPr>
        </p:nvSpPr>
        <p:spPr>
          <a:xfrm>
            <a:off x="6239727" y="1098295"/>
            <a:ext cx="5589383" cy="407894"/>
          </a:xfrm>
        </p:spPr>
        <p:txBody>
          <a:bodyPr/>
          <a:lstStyle>
            <a:lvl1pPr algn="l">
              <a:lnSpc>
                <a:spcPct val="100000"/>
              </a:lnSpc>
              <a:spcBef>
                <a:spcPts val="0"/>
              </a:spcBef>
              <a:defRPr sz="2400">
                <a:solidFill>
                  <a:schemeClr val="accent5"/>
                </a:solidFill>
              </a:defRPr>
            </a:lvl1pPr>
          </a:lstStyle>
          <a:p>
            <a:r>
              <a:rPr lang="en-US" dirty="0"/>
              <a:t>Insert sub-title here at 24pt, min 20pt</a:t>
            </a:r>
          </a:p>
        </p:txBody>
      </p:sp>
      <p:sp>
        <p:nvSpPr>
          <p:cNvPr id="23"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3"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240975" y="1774415"/>
            <a:ext cx="2647033" cy="4175033"/>
          </a:xfrm>
        </p:spPr>
        <p:txBody>
          <a:bodyPr/>
          <a:lstStyle>
            <a:lvl1pPr>
              <a:lnSpc>
                <a:spcPct val="110000"/>
              </a:lnSpc>
              <a:spcBef>
                <a:spcPts val="1200"/>
              </a:spcBef>
              <a:defRPr sz="2000">
                <a:solidFill>
                  <a:schemeClr val="tx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tx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tx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5" name="Content Placeholder 2"/>
          <p:cNvSpPr>
            <a:spLocks noGrp="1"/>
          </p:cNvSpPr>
          <p:nvPr>
            <p:ph sz="quarter" idx="18" hasCustomPrompt="1"/>
          </p:nvPr>
        </p:nvSpPr>
        <p:spPr>
          <a:xfrm>
            <a:off x="3298359" y="1774415"/>
            <a:ext cx="2647033"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tx1"/>
                </a:solidFill>
              </a:defRPr>
            </a:lvl1pPr>
            <a:lvl2pPr>
              <a:lnSpc>
                <a:spcPct val="110000"/>
              </a:lnSpc>
              <a:spcBef>
                <a:spcPts val="800"/>
              </a:spcBef>
              <a:defRPr sz="2000">
                <a:solidFill>
                  <a:schemeClr val="tx1"/>
                </a:solidFill>
              </a:defRPr>
            </a:lvl2pPr>
            <a:lvl3pPr>
              <a:lnSpc>
                <a:spcPct val="110000"/>
              </a:lnSpc>
              <a:spcBef>
                <a:spcPts val="800"/>
              </a:spcBef>
              <a:defRPr sz="2000">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8" name="Text Placeholder 4"/>
          <p:cNvSpPr>
            <a:spLocks noGrp="1"/>
          </p:cNvSpPr>
          <p:nvPr>
            <p:ph type="body" sz="quarter" idx="34"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777625061"/>
      </p:ext>
    </p:extLst>
  </p:cSld>
  <p:clrMapOvr>
    <a:overrideClrMapping bg1="lt1" tx1="dk1" bg2="lt2" tx2="dk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6b_4Columns_2Subtitles_SBlue">
    <p:bg>
      <p:bgPr>
        <a:solidFill>
          <a:schemeClr val="accent5"/>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2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1" name="Text Placeholder 4"/>
          <p:cNvSpPr>
            <a:spLocks noGrp="1"/>
          </p:cNvSpPr>
          <p:nvPr>
            <p:ph type="body" sz="quarter" idx="12" hasCustomPrompt="1"/>
          </p:nvPr>
        </p:nvSpPr>
        <p:spPr>
          <a:xfrm>
            <a:off x="355739" y="1098298"/>
            <a:ext cx="5589383" cy="369246"/>
          </a:xfrm>
        </p:spPr>
        <p:txBody>
          <a:bodyPr>
            <a:spAutoFit/>
          </a:bodyPr>
          <a:lstStyle>
            <a:lvl1pPr algn="l">
              <a:lnSpc>
                <a:spcPct val="100000"/>
              </a:lnSpc>
              <a:spcBef>
                <a:spcPts val="0"/>
              </a:spcBef>
              <a:defRPr sz="2400">
                <a:solidFill>
                  <a:schemeClr val="accent6">
                    <a:lumMod val="20000"/>
                    <a:lumOff val="80000"/>
                  </a:schemeClr>
                </a:solidFill>
              </a:defRPr>
            </a:lvl1pPr>
          </a:lstStyle>
          <a:p>
            <a:r>
              <a:rPr lang="en-US" dirty="0"/>
              <a:t>Insert sub-title here at 24pt, min 20pt</a:t>
            </a:r>
          </a:p>
        </p:txBody>
      </p:sp>
      <p:sp>
        <p:nvSpPr>
          <p:cNvPr id="22" name="Text Placeholder 4"/>
          <p:cNvSpPr>
            <a:spLocks noGrp="1"/>
          </p:cNvSpPr>
          <p:nvPr>
            <p:ph type="body" sz="quarter" idx="33" hasCustomPrompt="1"/>
          </p:nvPr>
        </p:nvSpPr>
        <p:spPr>
          <a:xfrm>
            <a:off x="6239727" y="1098298"/>
            <a:ext cx="5589383" cy="369246"/>
          </a:xfrm>
        </p:spPr>
        <p:txBody>
          <a:bodyPr>
            <a:spAutoFit/>
          </a:bodyPr>
          <a:lstStyle>
            <a:lvl1pPr algn="l">
              <a:lnSpc>
                <a:spcPct val="100000"/>
              </a:lnSpc>
              <a:spcBef>
                <a:spcPts val="0"/>
              </a:spcBef>
              <a:defRPr sz="2400">
                <a:solidFill>
                  <a:schemeClr val="accent6">
                    <a:lumMod val="20000"/>
                    <a:lumOff val="80000"/>
                  </a:schemeClr>
                </a:solidFill>
              </a:defRPr>
            </a:lvl1pPr>
          </a:lstStyle>
          <a:p>
            <a:r>
              <a:rPr lang="en-US" dirty="0"/>
              <a:t>Insert sub-title here at 24pt, min 20pt</a:t>
            </a:r>
          </a:p>
        </p:txBody>
      </p:sp>
      <p:sp>
        <p:nvSpPr>
          <p:cNvPr id="13"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240975"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tx1"/>
                </a:solidFill>
                <a:latin typeface="Arial" panose="020B0604020202020204" pitchFamily="34" charset="0"/>
                <a:ea typeface="Roboto" panose="02000000000000000000" pitchFamily="2" charset="0"/>
              </a:defRPr>
            </a:lvl4pPr>
            <a:lvl5pPr>
              <a:lnSpc>
                <a:spcPct val="110000"/>
              </a:lnSpc>
              <a:defRPr>
                <a:solidFill>
                  <a:schemeClr val="tx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2"/>
          <p:cNvSpPr>
            <a:spLocks noGrp="1"/>
          </p:cNvSpPr>
          <p:nvPr>
            <p:ph sz="quarter" idx="18" hasCustomPrompt="1"/>
          </p:nvPr>
        </p:nvSpPr>
        <p:spPr>
          <a:xfrm>
            <a:off x="3298359"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8"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9"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888157166"/>
      </p:ext>
    </p:extLst>
  </p:cSld>
  <p:clrMapOvr>
    <a:overrideClrMapping bg1="lt1" tx1="dk1" bg2="lt2" tx2="dk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6b_4Columns_2Subtitles_APink">
    <p:bg>
      <p:bgPr>
        <a:solidFill>
          <a:schemeClr val="accent1"/>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2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1" name="Text Placeholder 4"/>
          <p:cNvSpPr>
            <a:spLocks noGrp="1"/>
          </p:cNvSpPr>
          <p:nvPr>
            <p:ph type="body" sz="quarter" idx="12" hasCustomPrompt="1"/>
          </p:nvPr>
        </p:nvSpPr>
        <p:spPr>
          <a:xfrm>
            <a:off x="355739" y="1098298"/>
            <a:ext cx="5589383" cy="369246"/>
          </a:xfrm>
        </p:spPr>
        <p:txBody>
          <a:bodyPr>
            <a:spAutoFit/>
          </a:bodyPr>
          <a:lstStyle>
            <a:lvl1pPr algn="l">
              <a:lnSpc>
                <a:spcPct val="100000"/>
              </a:lnSpc>
              <a:spcBef>
                <a:spcPts val="0"/>
              </a:spcBef>
              <a:defRPr sz="2400">
                <a:solidFill>
                  <a:schemeClr val="accent1">
                    <a:lumMod val="20000"/>
                    <a:lumOff val="80000"/>
                  </a:schemeClr>
                </a:solidFill>
              </a:defRPr>
            </a:lvl1pPr>
          </a:lstStyle>
          <a:p>
            <a:r>
              <a:rPr lang="en-US" dirty="0"/>
              <a:t>Insert sub-title here at 24pt, min 20pt</a:t>
            </a:r>
          </a:p>
        </p:txBody>
      </p:sp>
      <p:sp>
        <p:nvSpPr>
          <p:cNvPr id="22" name="Text Placeholder 4"/>
          <p:cNvSpPr>
            <a:spLocks noGrp="1"/>
          </p:cNvSpPr>
          <p:nvPr>
            <p:ph type="body" sz="quarter" idx="33" hasCustomPrompt="1"/>
          </p:nvPr>
        </p:nvSpPr>
        <p:spPr>
          <a:xfrm>
            <a:off x="6239727" y="1098298"/>
            <a:ext cx="5589383" cy="369246"/>
          </a:xfrm>
        </p:spPr>
        <p:txBody>
          <a:bodyPr>
            <a:spAutoFit/>
          </a:bodyPr>
          <a:lstStyle>
            <a:lvl1pPr algn="l">
              <a:lnSpc>
                <a:spcPct val="100000"/>
              </a:lnSpc>
              <a:spcBef>
                <a:spcPts val="0"/>
              </a:spcBef>
              <a:defRPr sz="2400">
                <a:solidFill>
                  <a:schemeClr val="accent1">
                    <a:lumMod val="20000"/>
                    <a:lumOff val="80000"/>
                  </a:schemeClr>
                </a:solidFill>
              </a:defRPr>
            </a:lvl1pPr>
          </a:lstStyle>
          <a:p>
            <a:r>
              <a:rPr lang="en-US" dirty="0"/>
              <a:t>Insert sub-title here at 24pt, min 20pt</a:t>
            </a:r>
          </a:p>
        </p:txBody>
      </p:sp>
      <p:sp>
        <p:nvSpPr>
          <p:cNvPr id="13"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240973"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2"/>
          <p:cNvSpPr>
            <a:spLocks noGrp="1"/>
          </p:cNvSpPr>
          <p:nvPr>
            <p:ph sz="quarter" idx="18" hasCustomPrompt="1"/>
          </p:nvPr>
        </p:nvSpPr>
        <p:spPr>
          <a:xfrm>
            <a:off x="3298358"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8"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9"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06015772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9102438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b_4Columns_2Subtitles_CRed">
    <p:bg>
      <p:bgPr>
        <a:solidFill>
          <a:schemeClr val="tx2"/>
        </a:solidFill>
        <a:effectLst/>
      </p:bgPr>
    </p:bg>
    <p:spTree>
      <p:nvGrpSpPr>
        <p:cNvPr id="1" name=""/>
        <p:cNvGrpSpPr/>
        <p:nvPr/>
      </p:nvGrpSpPr>
      <p:grpSpPr>
        <a:xfrm>
          <a:off x="0" y="0"/>
          <a:ext cx="0" cy="0"/>
          <a:chOff x="0" y="0"/>
          <a:chExt cx="0" cy="0"/>
        </a:xfrm>
      </p:grpSpPr>
      <p:sp>
        <p:nvSpPr>
          <p:cNvPr id="12"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7"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2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21" name="Text Placeholder 4"/>
          <p:cNvSpPr>
            <a:spLocks noGrp="1"/>
          </p:cNvSpPr>
          <p:nvPr>
            <p:ph type="body" sz="quarter" idx="12" hasCustomPrompt="1"/>
          </p:nvPr>
        </p:nvSpPr>
        <p:spPr>
          <a:xfrm>
            <a:off x="355739" y="1098298"/>
            <a:ext cx="5589383" cy="369246"/>
          </a:xfrm>
        </p:spPr>
        <p:txBody>
          <a:bodyPr>
            <a:spAutoFit/>
          </a:bodyPr>
          <a:lstStyle>
            <a:lvl1pPr algn="l">
              <a:lnSpc>
                <a:spcPct val="100000"/>
              </a:lnSpc>
              <a:spcBef>
                <a:spcPts val="0"/>
              </a:spcBef>
              <a:defRPr sz="2400">
                <a:solidFill>
                  <a:schemeClr val="accent1">
                    <a:lumMod val="40000"/>
                    <a:lumOff val="60000"/>
                  </a:schemeClr>
                </a:solidFill>
              </a:defRPr>
            </a:lvl1pPr>
          </a:lstStyle>
          <a:p>
            <a:r>
              <a:rPr lang="en-US" dirty="0"/>
              <a:t>Insert sub-title here at 24pt, min 20pt</a:t>
            </a:r>
          </a:p>
        </p:txBody>
      </p:sp>
      <p:sp>
        <p:nvSpPr>
          <p:cNvPr id="22" name="Text Placeholder 4"/>
          <p:cNvSpPr>
            <a:spLocks noGrp="1"/>
          </p:cNvSpPr>
          <p:nvPr>
            <p:ph type="body" sz="quarter" idx="33" hasCustomPrompt="1"/>
          </p:nvPr>
        </p:nvSpPr>
        <p:spPr>
          <a:xfrm>
            <a:off x="6239727" y="1098298"/>
            <a:ext cx="5589383" cy="369246"/>
          </a:xfrm>
        </p:spPr>
        <p:txBody>
          <a:bodyPr>
            <a:spAutoFit/>
          </a:bodyPr>
          <a:lstStyle>
            <a:lvl1pPr algn="l">
              <a:lnSpc>
                <a:spcPct val="100000"/>
              </a:lnSpc>
              <a:spcBef>
                <a:spcPts val="0"/>
              </a:spcBef>
              <a:defRPr sz="2400">
                <a:solidFill>
                  <a:schemeClr val="accent1">
                    <a:lumMod val="40000"/>
                    <a:lumOff val="60000"/>
                  </a:schemeClr>
                </a:solidFill>
              </a:defRPr>
            </a:lvl1pPr>
          </a:lstStyle>
          <a:p>
            <a:r>
              <a:rPr lang="en-US" dirty="0"/>
              <a:t>Insert sub-title here at 24pt, min 20pt</a:t>
            </a:r>
          </a:p>
        </p:txBody>
      </p:sp>
      <p:sp>
        <p:nvSpPr>
          <p:cNvPr id="13" name="Content Placeholder 7"/>
          <p:cNvSpPr>
            <a:spLocks noGrp="1"/>
          </p:cNvSpPr>
          <p:nvPr>
            <p:ph sz="quarter" idx="11" hasCustomPrompt="1"/>
          </p:nvPr>
        </p:nvSpPr>
        <p:spPr>
          <a:xfrm>
            <a:off x="355741"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4" name="Content Placeholder 7"/>
          <p:cNvSpPr>
            <a:spLocks noGrp="1"/>
          </p:cNvSpPr>
          <p:nvPr>
            <p:ph sz="quarter" idx="17" hasCustomPrompt="1"/>
          </p:nvPr>
        </p:nvSpPr>
        <p:spPr>
          <a:xfrm>
            <a:off x="6240973" y="1774415"/>
            <a:ext cx="2647033" cy="4175033"/>
          </a:xfrm>
        </p:spPr>
        <p:txBody>
          <a:bodyPr/>
          <a:lstStyle>
            <a:lvl1pPr>
              <a:lnSpc>
                <a:spcPct val="110000"/>
              </a:lnSpc>
              <a:spcBef>
                <a:spcPts val="1200"/>
              </a:spcBef>
              <a:defRPr sz="2000">
                <a:solidFill>
                  <a:schemeClr val="bg1"/>
                </a:solidFill>
                <a:latin typeface="Arial" panose="020B0604020202020204" pitchFamily="34" charset="0"/>
                <a:ea typeface="Roboto" panose="02000000000000000000" pitchFamily="2" charset="0"/>
              </a:defRPr>
            </a:lvl1pPr>
            <a:lvl2pPr>
              <a:lnSpc>
                <a:spcPct val="110000"/>
              </a:lnSpc>
              <a:spcBef>
                <a:spcPts val="800"/>
              </a:spcBef>
              <a:defRPr sz="2000">
                <a:solidFill>
                  <a:schemeClr val="bg1"/>
                </a:solidFill>
                <a:latin typeface="Arial" panose="020B0604020202020204" pitchFamily="34" charset="0"/>
                <a:ea typeface="Roboto" panose="02000000000000000000" pitchFamily="2" charset="0"/>
              </a:defRPr>
            </a:lvl2pPr>
            <a:lvl3pPr>
              <a:lnSpc>
                <a:spcPct val="110000"/>
              </a:lnSpc>
              <a:spcBef>
                <a:spcPts val="800"/>
              </a:spcBef>
              <a:defRPr sz="2000">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6" name="Content Placeholder 2"/>
          <p:cNvSpPr>
            <a:spLocks noGrp="1"/>
          </p:cNvSpPr>
          <p:nvPr>
            <p:ph sz="quarter" idx="18" hasCustomPrompt="1"/>
          </p:nvPr>
        </p:nvSpPr>
        <p:spPr>
          <a:xfrm>
            <a:off x="3298358"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8" name="Content Placeholder 4"/>
          <p:cNvSpPr>
            <a:spLocks noGrp="1"/>
          </p:cNvSpPr>
          <p:nvPr>
            <p:ph sz="quarter" idx="19" hasCustomPrompt="1"/>
          </p:nvPr>
        </p:nvSpPr>
        <p:spPr>
          <a:xfrm>
            <a:off x="9183589" y="1774415"/>
            <a:ext cx="2647033" cy="4175033"/>
          </a:xfrm>
        </p:spPr>
        <p:txBody>
          <a:bodyPr/>
          <a:lstStyle>
            <a:lvl1pPr>
              <a:lnSpc>
                <a:spcPct val="110000"/>
              </a:lnSpc>
              <a:spcBef>
                <a:spcPts val="1200"/>
              </a:spcBef>
              <a:defRPr sz="2000">
                <a:solidFill>
                  <a:schemeClr val="bg1"/>
                </a:solidFill>
              </a:defRPr>
            </a:lvl1pPr>
            <a:lvl2pPr>
              <a:lnSpc>
                <a:spcPct val="110000"/>
              </a:lnSpc>
              <a:spcBef>
                <a:spcPts val="800"/>
              </a:spcBef>
              <a:defRPr sz="2000">
                <a:solidFill>
                  <a:schemeClr val="bg1"/>
                </a:solidFill>
              </a:defRPr>
            </a:lvl2pPr>
            <a:lvl3pPr>
              <a:lnSpc>
                <a:spcPct val="110000"/>
              </a:lnSpc>
              <a:spcBef>
                <a:spcPts val="800"/>
              </a:spcBef>
              <a:defRPr sz="2000">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 aut aute nonestr</a:t>
            </a:r>
          </a:p>
        </p:txBody>
      </p:sp>
      <p:sp>
        <p:nvSpPr>
          <p:cNvPr id="19"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131911357"/>
      </p:ext>
    </p:extLst>
  </p:cSld>
  <p:clrMapOvr>
    <a:overrideClrMapping bg1="lt1" tx1="dk1" bg2="lt2" tx2="dk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7_5Columns_IBlue">
    <p:bg>
      <p:bgPr>
        <a:solidFill>
          <a:schemeClr val="accent4"/>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741"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8" name="Content Placeholder 17"/>
          <p:cNvSpPr>
            <a:spLocks noGrp="1"/>
          </p:cNvSpPr>
          <p:nvPr>
            <p:ph sz="quarter" idx="25" hasCustomPrompt="1"/>
          </p:nvPr>
        </p:nvSpPr>
        <p:spPr>
          <a:xfrm>
            <a:off x="2709176"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1" name="Content Placeholder 20"/>
          <p:cNvSpPr>
            <a:spLocks noGrp="1"/>
          </p:cNvSpPr>
          <p:nvPr>
            <p:ph sz="quarter" idx="26" hasCustomPrompt="1"/>
          </p:nvPr>
        </p:nvSpPr>
        <p:spPr>
          <a:xfrm>
            <a:off x="5062612"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3" name="Content Placeholder 22"/>
          <p:cNvSpPr>
            <a:spLocks noGrp="1"/>
          </p:cNvSpPr>
          <p:nvPr>
            <p:ph sz="quarter" idx="27" hasCustomPrompt="1"/>
          </p:nvPr>
        </p:nvSpPr>
        <p:spPr>
          <a:xfrm>
            <a:off x="7416046"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5" name="Content Placeholder 24"/>
          <p:cNvSpPr>
            <a:spLocks noGrp="1"/>
          </p:cNvSpPr>
          <p:nvPr>
            <p:ph sz="quarter" idx="28" hasCustomPrompt="1"/>
          </p:nvPr>
        </p:nvSpPr>
        <p:spPr>
          <a:xfrm>
            <a:off x="9769481"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3"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6"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7"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9"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6">
                    <a:lumMod val="40000"/>
                    <a:lumOff val="60000"/>
                  </a:schemeClr>
                </a:solidFill>
              </a:defRPr>
            </a:lvl1pPr>
          </a:lstStyle>
          <a:p>
            <a:r>
              <a:rPr lang="en-US" dirty="0"/>
              <a:t>Insert sub-title here at 24pt, min 20pt</a:t>
            </a:r>
          </a:p>
        </p:txBody>
      </p:sp>
      <p:sp>
        <p:nvSpPr>
          <p:cNvPr id="14"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762513764"/>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7_5Columns_White_APinkSub">
    <p:bg>
      <p:bgPr>
        <a:solidFill>
          <a:schemeClr val="bg1"/>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741" y="1774415"/>
            <a:ext cx="2063607"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8" name="Content Placeholder 17"/>
          <p:cNvSpPr>
            <a:spLocks noGrp="1"/>
          </p:cNvSpPr>
          <p:nvPr>
            <p:ph sz="quarter" idx="25" hasCustomPrompt="1"/>
          </p:nvPr>
        </p:nvSpPr>
        <p:spPr>
          <a:xfrm>
            <a:off x="2708559" y="1774415"/>
            <a:ext cx="2063607"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1" name="Content Placeholder 20"/>
          <p:cNvSpPr>
            <a:spLocks noGrp="1"/>
          </p:cNvSpPr>
          <p:nvPr>
            <p:ph sz="quarter" idx="26" hasCustomPrompt="1"/>
          </p:nvPr>
        </p:nvSpPr>
        <p:spPr>
          <a:xfrm>
            <a:off x="5061378" y="1774415"/>
            <a:ext cx="2063607"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3" name="Content Placeholder 22"/>
          <p:cNvSpPr>
            <a:spLocks noGrp="1"/>
          </p:cNvSpPr>
          <p:nvPr>
            <p:ph sz="quarter" idx="27" hasCustomPrompt="1"/>
          </p:nvPr>
        </p:nvSpPr>
        <p:spPr>
          <a:xfrm>
            <a:off x="7414198" y="1774415"/>
            <a:ext cx="2063607"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5" name="Content Placeholder 24"/>
          <p:cNvSpPr>
            <a:spLocks noGrp="1"/>
          </p:cNvSpPr>
          <p:nvPr>
            <p:ph sz="quarter" idx="28" hasCustomPrompt="1"/>
          </p:nvPr>
        </p:nvSpPr>
        <p:spPr>
          <a:xfrm>
            <a:off x="9767017" y="1774415"/>
            <a:ext cx="2063607"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7"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9"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6"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20"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1"/>
                </a:solidFill>
              </a:defRPr>
            </a:lvl1pPr>
          </a:lstStyle>
          <a:p>
            <a:r>
              <a:rPr lang="en-US" dirty="0"/>
              <a:t>Insert sub-title here at 24pt, min 20pt</a:t>
            </a:r>
          </a:p>
        </p:txBody>
      </p:sp>
      <p:sp>
        <p:nvSpPr>
          <p:cNvPr id="12"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602532642"/>
      </p:ext>
    </p:extLst>
  </p:cSld>
  <p:clrMapOvr>
    <a:overrideClrMapping bg1="lt1" tx1="dk1" bg2="lt2" tx2="dk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7_5Columns_White_SBlueSub">
    <p:bg>
      <p:bgPr>
        <a:solidFill>
          <a:schemeClr val="bg1"/>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741" y="1774415"/>
            <a:ext cx="2063607"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8" name="Content Placeholder 17"/>
          <p:cNvSpPr>
            <a:spLocks noGrp="1"/>
          </p:cNvSpPr>
          <p:nvPr>
            <p:ph sz="quarter" idx="25" hasCustomPrompt="1"/>
          </p:nvPr>
        </p:nvSpPr>
        <p:spPr>
          <a:xfrm>
            <a:off x="2708559" y="1774415"/>
            <a:ext cx="2063607"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1" name="Content Placeholder 20"/>
          <p:cNvSpPr>
            <a:spLocks noGrp="1"/>
          </p:cNvSpPr>
          <p:nvPr>
            <p:ph sz="quarter" idx="26" hasCustomPrompt="1"/>
          </p:nvPr>
        </p:nvSpPr>
        <p:spPr>
          <a:xfrm>
            <a:off x="5061378" y="1774415"/>
            <a:ext cx="2063607"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3" name="Content Placeholder 22"/>
          <p:cNvSpPr>
            <a:spLocks noGrp="1"/>
          </p:cNvSpPr>
          <p:nvPr>
            <p:ph sz="quarter" idx="27" hasCustomPrompt="1"/>
          </p:nvPr>
        </p:nvSpPr>
        <p:spPr>
          <a:xfrm>
            <a:off x="7414198" y="1774415"/>
            <a:ext cx="2063607"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5" name="Content Placeholder 24"/>
          <p:cNvSpPr>
            <a:spLocks noGrp="1"/>
          </p:cNvSpPr>
          <p:nvPr>
            <p:ph sz="quarter" idx="28" hasCustomPrompt="1"/>
          </p:nvPr>
        </p:nvSpPr>
        <p:spPr>
          <a:xfrm>
            <a:off x="9767017" y="1774415"/>
            <a:ext cx="2063607" cy="4175033"/>
          </a:xfrm>
        </p:spPr>
        <p:txBody>
          <a:bodyPr/>
          <a:lstStyle>
            <a:lvl1pPr>
              <a:lnSpc>
                <a:spcPct val="110000"/>
              </a:lnSpc>
              <a:spcBef>
                <a:spcPts val="1200"/>
              </a:spcBef>
              <a:defRPr>
                <a:solidFill>
                  <a:schemeClr val="tx1"/>
                </a:solidFill>
              </a:defRPr>
            </a:lvl1pPr>
            <a:lvl2pPr>
              <a:lnSpc>
                <a:spcPct val="110000"/>
              </a:lnSpc>
              <a:spcBef>
                <a:spcPts val="800"/>
              </a:spcBef>
              <a:defRPr>
                <a:solidFill>
                  <a:schemeClr val="tx1"/>
                </a:solidFill>
              </a:defRPr>
            </a:lvl2pPr>
            <a:lvl3pPr>
              <a:lnSpc>
                <a:spcPct val="110000"/>
              </a:lnSpc>
              <a:spcBef>
                <a:spcPts val="800"/>
              </a:spcBef>
              <a:defRPr>
                <a:solidFill>
                  <a:schemeClr val="tx1"/>
                </a:solidFill>
              </a:defRPr>
            </a:lvl3pPr>
            <a:lvl4pPr>
              <a:lnSpc>
                <a:spcPct val="110000"/>
              </a:lnSpc>
              <a:defRPr>
                <a:solidFill>
                  <a:schemeClr val="tx1"/>
                </a:solidFill>
              </a:defRPr>
            </a:lvl4pPr>
            <a:lvl5pPr>
              <a:lnSpc>
                <a:spcPct val="110000"/>
              </a:lnSpc>
              <a:defRPr>
                <a:solidFill>
                  <a:schemeClr val="tx1"/>
                </a:solidFill>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7"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9"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6"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20"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5"/>
                </a:solidFill>
              </a:defRPr>
            </a:lvl1pPr>
          </a:lstStyle>
          <a:p>
            <a:r>
              <a:rPr lang="en-US" dirty="0"/>
              <a:t>Insert sub-title here at 24pt, min 20pt</a:t>
            </a:r>
          </a:p>
        </p:txBody>
      </p:sp>
      <p:sp>
        <p:nvSpPr>
          <p:cNvPr id="12"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366979571"/>
      </p:ext>
    </p:extLst>
  </p:cSld>
  <p:clrMapOvr>
    <a:overrideClrMapping bg1="lt1" tx1="dk1" bg2="lt2" tx2="dk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7_5Columns_SBlue">
    <p:bg>
      <p:bgPr>
        <a:solidFill>
          <a:schemeClr val="accent5"/>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741"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8" name="Content Placeholder 17"/>
          <p:cNvSpPr>
            <a:spLocks noGrp="1"/>
          </p:cNvSpPr>
          <p:nvPr>
            <p:ph sz="quarter" idx="25" hasCustomPrompt="1"/>
          </p:nvPr>
        </p:nvSpPr>
        <p:spPr>
          <a:xfrm>
            <a:off x="2709176"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1" name="Content Placeholder 20"/>
          <p:cNvSpPr>
            <a:spLocks noGrp="1"/>
          </p:cNvSpPr>
          <p:nvPr>
            <p:ph sz="quarter" idx="26" hasCustomPrompt="1"/>
          </p:nvPr>
        </p:nvSpPr>
        <p:spPr>
          <a:xfrm>
            <a:off x="5062612"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3" name="Content Placeholder 22"/>
          <p:cNvSpPr>
            <a:spLocks noGrp="1"/>
          </p:cNvSpPr>
          <p:nvPr>
            <p:ph sz="quarter" idx="27" hasCustomPrompt="1"/>
          </p:nvPr>
        </p:nvSpPr>
        <p:spPr>
          <a:xfrm>
            <a:off x="7416046"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5" name="Content Placeholder 24"/>
          <p:cNvSpPr>
            <a:spLocks noGrp="1"/>
          </p:cNvSpPr>
          <p:nvPr>
            <p:ph sz="quarter" idx="28" hasCustomPrompt="1"/>
          </p:nvPr>
        </p:nvSpPr>
        <p:spPr>
          <a:xfrm>
            <a:off x="9769481"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3"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6"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7"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9"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dirty="0"/>
              <a:t>Insert sub-title here at 24pt, min 20pt</a:t>
            </a:r>
          </a:p>
        </p:txBody>
      </p:sp>
      <p:sp>
        <p:nvSpPr>
          <p:cNvPr id="14"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210677936"/>
      </p:ext>
    </p:extLst>
  </p:cSld>
  <p:clrMapOvr>
    <a:overrideClrMapping bg1="lt1" tx1="dk1" bg2="lt2" tx2="dk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7_5Columns_APink">
    <p:bg>
      <p:bgPr>
        <a:solidFill>
          <a:schemeClr val="accent1"/>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741"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8" name="Content Placeholder 17"/>
          <p:cNvSpPr>
            <a:spLocks noGrp="1"/>
          </p:cNvSpPr>
          <p:nvPr>
            <p:ph sz="quarter" idx="25" hasCustomPrompt="1"/>
          </p:nvPr>
        </p:nvSpPr>
        <p:spPr>
          <a:xfrm>
            <a:off x="2709176"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1" name="Content Placeholder 20"/>
          <p:cNvSpPr>
            <a:spLocks noGrp="1"/>
          </p:cNvSpPr>
          <p:nvPr>
            <p:ph sz="quarter" idx="26" hasCustomPrompt="1"/>
          </p:nvPr>
        </p:nvSpPr>
        <p:spPr>
          <a:xfrm>
            <a:off x="5062612"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3" name="Content Placeholder 22"/>
          <p:cNvSpPr>
            <a:spLocks noGrp="1"/>
          </p:cNvSpPr>
          <p:nvPr>
            <p:ph sz="quarter" idx="27" hasCustomPrompt="1"/>
          </p:nvPr>
        </p:nvSpPr>
        <p:spPr>
          <a:xfrm>
            <a:off x="7416046"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5" name="Content Placeholder 24"/>
          <p:cNvSpPr>
            <a:spLocks noGrp="1"/>
          </p:cNvSpPr>
          <p:nvPr>
            <p:ph sz="quarter" idx="28" hasCustomPrompt="1"/>
          </p:nvPr>
        </p:nvSpPr>
        <p:spPr>
          <a:xfrm>
            <a:off x="9769481"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3"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6"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7"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9"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dirty="0"/>
              <a:t>Insert sub-title here at 24pt, min 20pt</a:t>
            </a:r>
          </a:p>
        </p:txBody>
      </p:sp>
      <p:sp>
        <p:nvSpPr>
          <p:cNvPr id="14"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963367451"/>
      </p:ext>
    </p:extLst>
  </p:cSld>
  <p:clrMapOvr>
    <a:overrideClrMapping bg1="lt1" tx1="dk1" bg2="lt2" tx2="dk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_5Columns_CRed">
    <p:bg>
      <p:bgPr>
        <a:solidFill>
          <a:schemeClr val="tx2"/>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24" hasCustomPrompt="1"/>
          </p:nvPr>
        </p:nvSpPr>
        <p:spPr>
          <a:xfrm>
            <a:off x="355741"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8" name="Content Placeholder 17"/>
          <p:cNvSpPr>
            <a:spLocks noGrp="1"/>
          </p:cNvSpPr>
          <p:nvPr>
            <p:ph sz="quarter" idx="25" hasCustomPrompt="1"/>
          </p:nvPr>
        </p:nvSpPr>
        <p:spPr>
          <a:xfrm>
            <a:off x="2709176"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1" name="Content Placeholder 20"/>
          <p:cNvSpPr>
            <a:spLocks noGrp="1"/>
          </p:cNvSpPr>
          <p:nvPr>
            <p:ph sz="quarter" idx="26" hasCustomPrompt="1"/>
          </p:nvPr>
        </p:nvSpPr>
        <p:spPr>
          <a:xfrm>
            <a:off x="5062612"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3" name="Content Placeholder 22"/>
          <p:cNvSpPr>
            <a:spLocks noGrp="1"/>
          </p:cNvSpPr>
          <p:nvPr>
            <p:ph sz="quarter" idx="27" hasCustomPrompt="1"/>
          </p:nvPr>
        </p:nvSpPr>
        <p:spPr>
          <a:xfrm>
            <a:off x="7416046"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25" name="Content Placeholder 24"/>
          <p:cNvSpPr>
            <a:spLocks noGrp="1"/>
          </p:cNvSpPr>
          <p:nvPr>
            <p:ph sz="quarter" idx="28" hasCustomPrompt="1"/>
          </p:nvPr>
        </p:nvSpPr>
        <p:spPr>
          <a:xfrm>
            <a:off x="9769481" y="1774415"/>
            <a:ext cx="2063607" cy="4175033"/>
          </a:xfrm>
        </p:spPr>
        <p:txBody>
          <a:bodyPr/>
          <a:lstStyle>
            <a:lvl1pPr>
              <a:lnSpc>
                <a:spcPct val="110000"/>
              </a:lnSpc>
              <a:spcBef>
                <a:spcPts val="1200"/>
              </a:spcBef>
              <a:defRPr/>
            </a:lvl1pPr>
            <a:lvl2pPr>
              <a:lnSpc>
                <a:spcPct val="110000"/>
              </a:lnSpc>
              <a:spcBef>
                <a:spcPts val="800"/>
              </a:spcBef>
              <a:defRPr/>
            </a:lvl2pPr>
            <a:lvl3pPr>
              <a:lnSpc>
                <a:spcPct val="110000"/>
              </a:lnSpc>
              <a:spcBef>
                <a:spcPts val="800"/>
              </a:spcBef>
              <a:defRPr/>
            </a:lvl3pPr>
            <a:lvl4pPr>
              <a:lnSpc>
                <a:spcPct val="110000"/>
              </a:lnSpc>
              <a:defRPr/>
            </a:lvl4pPr>
            <a:lvl5pPr>
              <a:lnSpc>
                <a:spcPct val="110000"/>
              </a:lnSpc>
              <a:defRPr/>
            </a:lvl5pPr>
          </a:lstStyle>
          <a:p>
            <a:r>
              <a:rPr lang="en-US" dirty="0"/>
              <a:t>Minimum font size 14pt and line spacing of at least Multiple 1.1</a:t>
            </a:r>
          </a:p>
          <a:p>
            <a:pPr lvl="1"/>
            <a:r>
              <a:rPr lang="pt-BR" dirty="0"/>
              <a:t>Apita imentemqui te sunte cuptia sam cus dem qui deni incitatet nonsend?</a:t>
            </a:r>
          </a:p>
          <a:p>
            <a:pPr lvl="2"/>
            <a:r>
              <a:rPr lang="pt-BR" dirty="0"/>
              <a:t>Nimi, qui restis sinihilla verum quatis estrum</a:t>
            </a:r>
          </a:p>
        </p:txBody>
      </p:sp>
      <p:sp>
        <p:nvSpPr>
          <p:cNvPr id="13" name="Footer Placeholder 2"/>
          <p:cNvSpPr>
            <a:spLocks noGrp="1"/>
          </p:cNvSpPr>
          <p:nvPr>
            <p:ph type="ftr" sz="quarter" idx="31"/>
          </p:nvPr>
        </p:nvSpPr>
        <p:spPr>
          <a:xfrm>
            <a:off x="7495798" y="6537399"/>
            <a:ext cx="4141956" cy="161962"/>
          </a:xfrm>
        </p:spPr>
        <p:txBody>
          <a:bodyPr/>
          <a:lstStyle/>
          <a:p>
            <a:endParaRPr lang="en-AU" dirty="0">
              <a:solidFill>
                <a:srgbClr val="FFFFFF">
                  <a:alpha val="50000"/>
                </a:srgbClr>
              </a:solidFill>
            </a:endParaRPr>
          </a:p>
        </p:txBody>
      </p:sp>
      <p:sp>
        <p:nvSpPr>
          <p:cNvPr id="16" name="Slide Number Placeholder 3"/>
          <p:cNvSpPr>
            <a:spLocks noGrp="1"/>
          </p:cNvSpPr>
          <p:nvPr>
            <p:ph type="sldNum" sz="quarter" idx="32"/>
          </p:nvPr>
        </p:nvSpPr>
        <p:spPr>
          <a:xfrm flipH="1">
            <a:off x="11617001" y="6537400"/>
            <a:ext cx="216084" cy="161888"/>
          </a:xfrm>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7"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9"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dirty="0"/>
              <a:t>Insert sub-title here at 24pt, min 20pt</a:t>
            </a:r>
          </a:p>
        </p:txBody>
      </p:sp>
      <p:sp>
        <p:nvSpPr>
          <p:cNvPr id="14"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107154339"/>
      </p:ext>
    </p:extLst>
  </p:cSld>
  <p:clrMapOvr>
    <a:overrideClrMapping bg1="lt1" tx1="dk1" bg2="lt2" tx2="dk2" accent1="accent1" accent2="accent2" accent3="accent3" accent4="accent4" accent5="accent5" accent6="accent6" hlink="hlink" folHlink="folHlink"/>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8_Title&amp;Subtitle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0"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6">
                    <a:lumMod val="40000"/>
                    <a:lumOff val="60000"/>
                  </a:schemeClr>
                </a:solidFill>
              </a:defRPr>
            </a:lvl1pPr>
          </a:lstStyle>
          <a:p>
            <a:r>
              <a:rPr lang="en-US" dirty="0"/>
              <a:t>Insert sub-title here at 24pt, min 20pt</a:t>
            </a: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739382708"/>
      </p:ext>
    </p:extLst>
  </p:cSld>
  <p:clrMapOvr>
    <a:overrideClrMapping bg1="lt1" tx1="dk1" bg2="lt2" tx2="dk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8_Title&amp;Subtitle_White_APinkSub">
    <p:bg>
      <p:bgPr>
        <a:solidFill>
          <a:schemeClr val="bg1"/>
        </a:solidFill>
        <a:effectLst/>
      </p:bgPr>
    </p:bg>
    <p:spTree>
      <p:nvGrpSpPr>
        <p:cNvPr id="1" name=""/>
        <p:cNvGrpSpPr/>
        <p:nvPr/>
      </p:nvGrpSpPr>
      <p:grpSpPr>
        <a:xfrm>
          <a:off x="0" y="0"/>
          <a:ext cx="0" cy="0"/>
          <a:chOff x="0" y="0"/>
          <a:chExt cx="0" cy="0"/>
        </a:xfrm>
      </p:grpSpPr>
      <p:sp>
        <p:nvSpPr>
          <p:cNvPr id="11"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9"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0"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1"/>
                </a:solidFill>
              </a:defRPr>
            </a:lvl1pPr>
          </a:lstStyle>
          <a:p>
            <a:r>
              <a:rPr lang="en-US" dirty="0"/>
              <a:t>Insert sub-title here at 24pt, min 20pt</a:t>
            </a:r>
          </a:p>
        </p:txBody>
      </p:sp>
      <p:sp>
        <p:nvSpPr>
          <p:cNvPr id="7"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802584036"/>
      </p:ext>
    </p:extLst>
  </p:cSld>
  <p:clrMapOvr>
    <a:overrideClrMapping bg1="lt1" tx1="dk1" bg2="lt2" tx2="dk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8_Title&amp;Subtitle_White_SBlueSub">
    <p:bg>
      <p:bgPr>
        <a:solidFill>
          <a:schemeClr val="bg1"/>
        </a:solidFill>
        <a:effectLst/>
      </p:bgPr>
    </p:bg>
    <p:spTree>
      <p:nvGrpSpPr>
        <p:cNvPr id="1" name=""/>
        <p:cNvGrpSpPr/>
        <p:nvPr/>
      </p:nvGrpSpPr>
      <p:grpSpPr>
        <a:xfrm>
          <a:off x="0" y="0"/>
          <a:ext cx="0" cy="0"/>
          <a:chOff x="0" y="0"/>
          <a:chExt cx="0" cy="0"/>
        </a:xfrm>
      </p:grpSpPr>
      <p:sp>
        <p:nvSpPr>
          <p:cNvPr id="11"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9"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0"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5"/>
                </a:solidFill>
              </a:defRPr>
            </a:lvl1pPr>
          </a:lstStyle>
          <a:p>
            <a:r>
              <a:rPr lang="en-US" dirty="0"/>
              <a:t>Insert sub-title here at 24pt, min 20pt</a:t>
            </a:r>
          </a:p>
        </p:txBody>
      </p:sp>
      <p:sp>
        <p:nvSpPr>
          <p:cNvPr id="7"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79182512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187636228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_Title&amp;Subtitle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0"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6">
                    <a:lumMod val="20000"/>
                    <a:lumOff val="80000"/>
                  </a:schemeClr>
                </a:solidFill>
              </a:defRPr>
            </a:lvl1pPr>
          </a:lstStyle>
          <a:p>
            <a:r>
              <a:rPr lang="en-US" dirty="0"/>
              <a:t>Insert sub-title here at 24pt, min 20pt</a:t>
            </a: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6898784"/>
      </p:ext>
    </p:extLst>
  </p:cSld>
  <p:clrMapOvr>
    <a:overrideClrMapping bg1="lt1" tx1="dk1" bg2="lt2" tx2="dk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8_Title&amp;Subtitle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0"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20000"/>
                    <a:lumOff val="80000"/>
                  </a:schemeClr>
                </a:solidFill>
              </a:defRPr>
            </a:lvl1pPr>
          </a:lstStyle>
          <a:p>
            <a:r>
              <a:rPr lang="en-US" dirty="0"/>
              <a:t>Insert sub-title here at 24pt, min 20pt</a:t>
            </a: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746527416"/>
      </p:ext>
    </p:extLst>
  </p:cSld>
  <p:clrMapOvr>
    <a:overrideClrMapping bg1="lt1" tx1="dk1" bg2="lt2" tx2="dk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8_Title&amp;Subtitle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0" name="Text Placeholder 4"/>
          <p:cNvSpPr>
            <a:spLocks noGrp="1"/>
          </p:cNvSpPr>
          <p:nvPr>
            <p:ph type="body" sz="quarter" idx="12" hasCustomPrompt="1"/>
          </p:nvPr>
        </p:nvSpPr>
        <p:spPr>
          <a:xfrm>
            <a:off x="355741" y="1098298"/>
            <a:ext cx="11474881" cy="369246"/>
          </a:xfrm>
        </p:spPr>
        <p:txBody>
          <a:bodyPr>
            <a:spAutoFit/>
          </a:bodyPr>
          <a:lstStyle>
            <a:lvl1pPr algn="ctr">
              <a:lnSpc>
                <a:spcPct val="100000"/>
              </a:lnSpc>
              <a:spcBef>
                <a:spcPts val="0"/>
              </a:spcBef>
              <a:defRPr sz="2400">
                <a:solidFill>
                  <a:schemeClr val="accent1">
                    <a:lumMod val="40000"/>
                    <a:lumOff val="60000"/>
                  </a:schemeClr>
                </a:solidFill>
              </a:defRPr>
            </a:lvl1pPr>
          </a:lstStyle>
          <a:p>
            <a:r>
              <a:rPr lang="en-US" dirty="0"/>
              <a:t>Insert sub-title here at 24pt, min 20pt</a:t>
            </a: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978425449"/>
      </p:ext>
    </p:extLst>
  </p:cSld>
  <p:clrMapOvr>
    <a:overrideClrMapping bg1="lt1" tx1="dk1" bg2="lt2" tx2="dk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9_Title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9"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96124399"/>
      </p:ext>
    </p:extLst>
  </p:cSld>
  <p:clrMapOvr>
    <a:overrideClrMapping bg1="lt1" tx1="dk1" bg2="lt2" tx2="dk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9_Title_White">
    <p:bg>
      <p:bgPr>
        <a:solidFill>
          <a:schemeClr val="bg1"/>
        </a:solidFill>
        <a:effectLst/>
      </p:bgPr>
    </p:bg>
    <p:spTree>
      <p:nvGrpSpPr>
        <p:cNvPr id="1" name=""/>
        <p:cNvGrpSpPr/>
        <p:nvPr/>
      </p:nvGrpSpPr>
      <p:grpSpPr>
        <a:xfrm>
          <a:off x="0" y="0"/>
          <a:ext cx="0" cy="0"/>
          <a:chOff x="0" y="0"/>
          <a:chExt cx="0" cy="0"/>
        </a:xfrm>
      </p:grpSpPr>
      <p:sp>
        <p:nvSpPr>
          <p:cNvPr id="6"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7"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0"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8"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043092732"/>
      </p:ext>
    </p:extLst>
  </p:cSld>
  <p:clrMapOvr>
    <a:overrideClrMapping bg1="lt1" tx1="dk1" bg2="lt2" tx2="dk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9_Title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9"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4168201662"/>
      </p:ext>
    </p:extLst>
  </p:cSld>
  <p:clrMapOvr>
    <a:overrideClrMapping bg1="lt1" tx1="dk1" bg2="lt2" tx2="dk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9_Title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8"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328015090"/>
      </p:ext>
    </p:extLst>
  </p:cSld>
  <p:clrMapOvr>
    <a:overrideClrMapping bg1="lt1" tx1="dk1" bg2="lt2" tx2="dk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9_Title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8"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773633313"/>
      </p:ext>
    </p:extLst>
  </p:cSld>
  <p:clrMapOvr>
    <a:overrideClrMapping bg1="lt1" tx1="dk1" bg2="lt2" tx2="dk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0_Blank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08978785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10_Blank_White">
    <p:bg>
      <p:bgPr>
        <a:solidFill>
          <a:schemeClr val="bg1"/>
        </a:solidFill>
        <a:effectLst/>
      </p:bgPr>
    </p:bg>
    <p:spTree>
      <p:nvGrpSpPr>
        <p:cNvPr id="1" name=""/>
        <p:cNvGrpSpPr/>
        <p:nvPr/>
      </p:nvGrpSpPr>
      <p:grpSpPr>
        <a:xfrm>
          <a:off x="0" y="0"/>
          <a:ext cx="0" cy="0"/>
          <a:chOff x="0" y="0"/>
          <a:chExt cx="0" cy="0"/>
        </a:xfrm>
      </p:grpSpPr>
      <p:sp>
        <p:nvSpPr>
          <p:cNvPr id="6"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8"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3410524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76249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0_Blank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76528283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0_Blank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83530150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0_Blank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64343612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1_1Statement_IBlue">
    <p:bg>
      <p:bgPr>
        <a:solidFill>
          <a:schemeClr val="accent4"/>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739" y="3056435"/>
            <a:ext cx="11474082" cy="1895465"/>
          </a:xfrm>
        </p:spPr>
        <p:txBody>
          <a:bodyPr>
            <a:spAutoFit/>
          </a:bodyPr>
          <a:lstStyle>
            <a:lvl1pPr algn="ctr">
              <a:defRPr sz="2799"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a:t>
            </a:r>
            <a:br>
              <a:rPr lang="en-US" dirty="0"/>
            </a:br>
            <a:r>
              <a:rPr lang="en-US" dirty="0"/>
              <a:t>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a:t>
            </a:r>
            <a:br>
              <a:rPr lang="en-US" dirty="0"/>
            </a:br>
            <a:r>
              <a:rPr lang="en-US" dirty="0"/>
              <a:t>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11718191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1_1Statement_White">
    <p:bg>
      <p:bgPr>
        <a:solidFill>
          <a:schemeClr val="bg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739" y="3056435"/>
            <a:ext cx="11474082" cy="1895465"/>
          </a:xfrm>
        </p:spPr>
        <p:txBody>
          <a:bodyPr>
            <a:spAutoFit/>
          </a:bodyPr>
          <a:lstStyle>
            <a:lvl1pPr algn="ctr">
              <a:defRPr sz="2799" cap="none" baseline="0">
                <a:solidFill>
                  <a:schemeClr val="tx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a:t>
            </a:r>
            <a:br>
              <a:rPr lang="en-US" dirty="0"/>
            </a:br>
            <a:r>
              <a:rPr lang="en-US" dirty="0"/>
              <a:t>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a:t>
            </a:r>
            <a:br>
              <a:rPr lang="en-US" dirty="0"/>
            </a:br>
            <a:r>
              <a:rPr lang="en-US" dirty="0"/>
              <a:t>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
        <p:nvSpPr>
          <p:cNvPr id="7"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9"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6"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28238307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1_1Statement_SBlue">
    <p:bg>
      <p:bgPr>
        <a:solidFill>
          <a:schemeClr val="accent5"/>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739" y="3056435"/>
            <a:ext cx="11474082" cy="1895465"/>
          </a:xfrm>
        </p:spPr>
        <p:txBody>
          <a:bodyPr>
            <a:spAutoFit/>
          </a:bodyPr>
          <a:lstStyle>
            <a:lvl1pPr algn="ctr">
              <a:defRPr sz="2799"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a:t>
            </a:r>
            <a:br>
              <a:rPr lang="en-US" dirty="0"/>
            </a:br>
            <a:r>
              <a:rPr lang="en-US" dirty="0"/>
              <a:t>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a:t>
            </a:r>
            <a:br>
              <a:rPr lang="en-US" dirty="0"/>
            </a:br>
            <a:r>
              <a:rPr lang="en-US" dirty="0"/>
              <a:t>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92694803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1_1Statement_APink">
    <p:bg>
      <p:bgPr>
        <a:solidFill>
          <a:schemeClr val="accent1"/>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739" y="3056435"/>
            <a:ext cx="11474082" cy="1895465"/>
          </a:xfrm>
        </p:spPr>
        <p:txBody>
          <a:bodyPr>
            <a:spAutoFit/>
          </a:bodyPr>
          <a:lstStyle>
            <a:lvl1pPr algn="ctr">
              <a:defRPr sz="2799"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a:t>
            </a:r>
            <a:br>
              <a:rPr lang="en-US" dirty="0"/>
            </a:br>
            <a:r>
              <a:rPr lang="en-US" dirty="0"/>
              <a:t>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a:t>
            </a:r>
            <a:br>
              <a:rPr lang="en-US" dirty="0"/>
            </a:br>
            <a:r>
              <a:rPr lang="en-US" dirty="0"/>
              <a:t>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29020749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1_1Statement_CRed">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3" hasCustomPrompt="1"/>
          </p:nvPr>
        </p:nvSpPr>
        <p:spPr>
          <a:xfrm>
            <a:off x="355739" y="3056435"/>
            <a:ext cx="11474082" cy="1895465"/>
          </a:xfrm>
        </p:spPr>
        <p:txBody>
          <a:bodyPr>
            <a:spAutoFit/>
          </a:bodyPr>
          <a:lstStyle>
            <a:lvl1pPr algn="ctr">
              <a:defRPr sz="2799" cap="none"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here 28pt, minimum 20pt and in sentence case. </a:t>
            </a:r>
            <a:br>
              <a:rPr lang="en-US" dirty="0"/>
            </a:br>
            <a:r>
              <a:rPr lang="en-US" dirty="0"/>
              <a:t>Pit as et </a:t>
            </a:r>
            <a:r>
              <a:rPr lang="en-US" dirty="0" err="1"/>
              <a:t>eum</a:t>
            </a:r>
            <a:r>
              <a:rPr lang="en-US" dirty="0"/>
              <a:t> </a:t>
            </a:r>
            <a:r>
              <a:rPr lang="en-US" dirty="0" err="1"/>
              <a:t>aliqui</a:t>
            </a:r>
            <a:r>
              <a:rPr lang="en-US" dirty="0"/>
              <a:t> </a:t>
            </a:r>
            <a:r>
              <a:rPr lang="en-US" dirty="0" err="1"/>
              <a:t>ius</a:t>
            </a:r>
            <a:r>
              <a:rPr lang="en-US" dirty="0"/>
              <a:t>, </a:t>
            </a:r>
            <a:r>
              <a:rPr lang="en-US" dirty="0" err="1"/>
              <a:t>ut</a:t>
            </a:r>
            <a:r>
              <a:rPr lang="en-US" dirty="0"/>
              <a:t> que mi, </a:t>
            </a:r>
            <a:r>
              <a:rPr lang="en-US" dirty="0" err="1"/>
              <a:t>consequatiae</a:t>
            </a:r>
            <a:r>
              <a:rPr lang="en-US" dirty="0"/>
              <a:t> </a:t>
            </a:r>
            <a:r>
              <a:rPr lang="en-US" dirty="0" err="1"/>
              <a:t>nim</a:t>
            </a:r>
            <a:r>
              <a:rPr lang="en-US" dirty="0"/>
              <a:t> </a:t>
            </a:r>
            <a:r>
              <a:rPr lang="en-US" dirty="0" err="1"/>
              <a:t>quis</a:t>
            </a:r>
            <a:r>
              <a:rPr lang="en-US" dirty="0"/>
              <a:t> </a:t>
            </a:r>
            <a:r>
              <a:rPr lang="en-US" dirty="0" err="1"/>
              <a:t>sitis</a:t>
            </a:r>
            <a:r>
              <a:rPr lang="en-US" dirty="0"/>
              <a:t> </a:t>
            </a:r>
            <a:r>
              <a:rPr lang="en-US" dirty="0" err="1"/>
              <a:t>apictur</a:t>
            </a:r>
            <a:r>
              <a:rPr lang="en-US" dirty="0"/>
              <a:t>, qui </a:t>
            </a:r>
            <a:r>
              <a:rPr lang="en-US" dirty="0" err="1"/>
              <a:t>dolupti</a:t>
            </a:r>
            <a:r>
              <a:rPr lang="en-US" dirty="0"/>
              <a:t> </a:t>
            </a:r>
            <a:r>
              <a:rPr lang="en-US" dirty="0" err="1"/>
              <a:t>asitatia</a:t>
            </a:r>
            <a:r>
              <a:rPr lang="en-US" dirty="0"/>
              <a:t> </a:t>
            </a:r>
            <a:r>
              <a:rPr lang="en-US" dirty="0" err="1"/>
              <a:t>quia</a:t>
            </a:r>
            <a:r>
              <a:rPr lang="en-US" dirty="0"/>
              <a:t> </a:t>
            </a:r>
            <a:r>
              <a:rPr lang="en-US" dirty="0" err="1"/>
              <a:t>volecusda</a:t>
            </a:r>
            <a:r>
              <a:rPr lang="en-US" dirty="0"/>
              <a:t> </a:t>
            </a:r>
            <a:r>
              <a:rPr lang="en-US" dirty="0" err="1"/>
              <a:t>consequi</a:t>
            </a:r>
            <a:r>
              <a:rPr lang="en-US" dirty="0"/>
              <a:t> cum </a:t>
            </a:r>
            <a:r>
              <a:rPr lang="en-US" dirty="0" err="1"/>
              <a:t>esedit</a:t>
            </a:r>
            <a:r>
              <a:rPr lang="en-US" dirty="0"/>
              <a:t> </a:t>
            </a:r>
            <a:r>
              <a:rPr lang="en-US" dirty="0" err="1"/>
              <a:t>volorrum</a:t>
            </a:r>
            <a:r>
              <a:rPr lang="en-US" dirty="0"/>
              <a:t> </a:t>
            </a:r>
            <a:br>
              <a:rPr lang="en-US" dirty="0"/>
            </a:br>
            <a:r>
              <a:rPr lang="en-US" dirty="0"/>
              <a:t>que ma </a:t>
            </a:r>
            <a:r>
              <a:rPr lang="en-US" dirty="0" err="1"/>
              <a:t>ius</a:t>
            </a:r>
            <a:r>
              <a:rPr lang="en-US" dirty="0"/>
              <a:t> </a:t>
            </a:r>
            <a:r>
              <a:rPr lang="en-US" dirty="0" err="1"/>
              <a:t>sam</a:t>
            </a:r>
            <a:r>
              <a:rPr lang="en-US" dirty="0"/>
              <a:t> </a:t>
            </a:r>
            <a:r>
              <a:rPr lang="en-US" dirty="0" err="1"/>
              <a:t>simollu</a:t>
            </a:r>
            <a:r>
              <a:rPr lang="en-US" dirty="0"/>
              <a:t> </a:t>
            </a:r>
            <a:r>
              <a:rPr lang="en-US" dirty="0" err="1"/>
              <a:t>ptaestia</a:t>
            </a:r>
            <a:r>
              <a:rPr lang="en-US" dirty="0"/>
              <a:t> </a:t>
            </a:r>
            <a:r>
              <a:rPr lang="en-US" dirty="0" err="1"/>
              <a:t>doluptias</a:t>
            </a:r>
            <a:r>
              <a:rPr lang="en-US" dirty="0"/>
              <a:t> </a:t>
            </a:r>
            <a:r>
              <a:rPr lang="en-US" dirty="0" err="1"/>
              <a:t>dios</a:t>
            </a:r>
            <a:r>
              <a:rPr lang="en-US" dirty="0"/>
              <a:t> </a:t>
            </a:r>
            <a:r>
              <a:rPr lang="en-US" dirty="0" err="1"/>
              <a:t>exerro</a:t>
            </a:r>
            <a:r>
              <a:rPr lang="en-US" dirty="0"/>
              <a:t> </a:t>
            </a:r>
            <a:r>
              <a:rPr lang="en-US" dirty="0" err="1"/>
              <a:t>magnat</a:t>
            </a:r>
            <a:r>
              <a:rPr lang="en-US" dirty="0"/>
              <a:t>.</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06403751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2_2Statements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1"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8" name="Text Placeholder 4"/>
          <p:cNvSpPr>
            <a:spLocks noGrp="1"/>
          </p:cNvSpPr>
          <p:nvPr>
            <p:ph type="body" sz="quarter" idx="12" hasCustomPrompt="1"/>
          </p:nvPr>
        </p:nvSpPr>
        <p:spPr>
          <a:xfrm>
            <a:off x="1340725"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6">
                    <a:lumMod val="40000"/>
                    <a:lumOff val="6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
        <p:nvSpPr>
          <p:cNvPr id="13" name="Text Placeholder 4"/>
          <p:cNvSpPr>
            <a:spLocks noGrp="1"/>
          </p:cNvSpPr>
          <p:nvPr>
            <p:ph type="body" sz="quarter" idx="36" hasCustomPrompt="1"/>
          </p:nvPr>
        </p:nvSpPr>
        <p:spPr>
          <a:xfrm>
            <a:off x="7225202"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6">
                    <a:lumMod val="40000"/>
                    <a:lumOff val="6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Tree>
    <p:extLst>
      <p:ext uri="{BB962C8B-B14F-4D97-AF65-F5344CB8AC3E}">
        <p14:creationId xmlns:p14="http://schemas.microsoft.com/office/powerpoint/2010/main" val="3068995712"/>
      </p:ext>
    </p:extLst>
  </p:cSld>
  <p:clrMapOvr>
    <a:overrideClrMapping bg1="lt1" tx1="dk1" bg2="lt2" tx2="dk2" accent1="accent1" accent2="accent2" accent3="accent3" accent4="accent4" accent5="accent5" accent6="accent6" hlink="hlink" folHlink="folHlink"/>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12_2Statements_White_APinkStat">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1"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3" name="Text Placeholder 4"/>
          <p:cNvSpPr>
            <a:spLocks noGrp="1"/>
          </p:cNvSpPr>
          <p:nvPr>
            <p:ph type="body" sz="quarter" idx="34"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8" name="Text Placeholder 4"/>
          <p:cNvSpPr>
            <a:spLocks noGrp="1"/>
          </p:cNvSpPr>
          <p:nvPr>
            <p:ph type="body" sz="quarter" idx="12" hasCustomPrompt="1"/>
          </p:nvPr>
        </p:nvSpPr>
        <p:spPr>
          <a:xfrm>
            <a:off x="1340725"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
        <p:nvSpPr>
          <p:cNvPr id="14" name="Text Placeholder 4"/>
          <p:cNvSpPr>
            <a:spLocks noGrp="1"/>
          </p:cNvSpPr>
          <p:nvPr>
            <p:ph type="body" sz="quarter" idx="36" hasCustomPrompt="1"/>
          </p:nvPr>
        </p:nvSpPr>
        <p:spPr>
          <a:xfrm>
            <a:off x="7225202"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Tree>
    <p:extLst>
      <p:ext uri="{BB962C8B-B14F-4D97-AF65-F5344CB8AC3E}">
        <p14:creationId xmlns:p14="http://schemas.microsoft.com/office/powerpoint/2010/main" val="342873515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701286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2_2Statements_White_SBlueStat">
    <p:bg>
      <p:bgPr>
        <a:solidFill>
          <a:schemeClr val="bg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355741" y="554272"/>
            <a:ext cx="11474881" cy="543475"/>
          </a:xfrm>
        </p:spPr>
        <p:txBody>
          <a:bodyPr/>
          <a:lstStyle>
            <a:lvl1pPr algn="ctr">
              <a:defRPr>
                <a:solidFill>
                  <a:schemeClr val="tx1"/>
                </a:solidFill>
              </a:defRPr>
            </a:lvl1pPr>
          </a:lstStyle>
          <a:p>
            <a:r>
              <a:rPr lang="en-US" dirty="0"/>
              <a:t>INSERT MAIN TITLE AT 36PT MIN 30PT</a:t>
            </a:r>
            <a:endParaRPr lang="en-AU" dirty="0"/>
          </a:p>
        </p:txBody>
      </p:sp>
      <p:sp>
        <p:nvSpPr>
          <p:cNvPr id="11"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3" name="Text Placeholder 4"/>
          <p:cNvSpPr>
            <a:spLocks noGrp="1"/>
          </p:cNvSpPr>
          <p:nvPr>
            <p:ph type="body" sz="quarter" idx="34"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8" name="Text Placeholder 4"/>
          <p:cNvSpPr>
            <a:spLocks noGrp="1"/>
          </p:cNvSpPr>
          <p:nvPr>
            <p:ph type="body" sz="quarter" idx="12" hasCustomPrompt="1"/>
          </p:nvPr>
        </p:nvSpPr>
        <p:spPr>
          <a:xfrm>
            <a:off x="1340725"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5"/>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
        <p:nvSpPr>
          <p:cNvPr id="14" name="Text Placeholder 4"/>
          <p:cNvSpPr>
            <a:spLocks noGrp="1"/>
          </p:cNvSpPr>
          <p:nvPr>
            <p:ph type="body" sz="quarter" idx="36" hasCustomPrompt="1"/>
          </p:nvPr>
        </p:nvSpPr>
        <p:spPr>
          <a:xfrm>
            <a:off x="7225202"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5"/>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Tree>
    <p:extLst>
      <p:ext uri="{BB962C8B-B14F-4D97-AF65-F5344CB8AC3E}">
        <p14:creationId xmlns:p14="http://schemas.microsoft.com/office/powerpoint/2010/main" val="300873312"/>
      </p:ext>
    </p:extLst>
  </p:cSld>
  <p:clrMapOvr>
    <a:overrideClrMapping bg1="lt1" tx1="dk1" bg2="lt2" tx2="dk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2_2Statements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1"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8" name="Text Placeholder 4"/>
          <p:cNvSpPr>
            <a:spLocks noGrp="1"/>
          </p:cNvSpPr>
          <p:nvPr>
            <p:ph type="body" sz="quarter" idx="12" hasCustomPrompt="1"/>
          </p:nvPr>
        </p:nvSpPr>
        <p:spPr>
          <a:xfrm>
            <a:off x="1340725"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6">
                    <a:lumMod val="20000"/>
                    <a:lumOff val="8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
        <p:nvSpPr>
          <p:cNvPr id="12" name="Text Placeholder 4"/>
          <p:cNvSpPr>
            <a:spLocks noGrp="1"/>
          </p:cNvSpPr>
          <p:nvPr>
            <p:ph type="body" sz="quarter" idx="36" hasCustomPrompt="1"/>
          </p:nvPr>
        </p:nvSpPr>
        <p:spPr>
          <a:xfrm>
            <a:off x="7225202"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6">
                    <a:lumMod val="20000"/>
                    <a:lumOff val="8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Tree>
    <p:extLst>
      <p:ext uri="{BB962C8B-B14F-4D97-AF65-F5344CB8AC3E}">
        <p14:creationId xmlns:p14="http://schemas.microsoft.com/office/powerpoint/2010/main" val="2613625061"/>
      </p:ext>
    </p:extLst>
  </p:cSld>
  <p:clrMapOvr>
    <a:overrideClrMapping bg1="lt1" tx1="dk1" bg2="lt2" tx2="dk2" accent1="accent1" accent2="accent2" accent3="accent3" accent4="accent4" accent5="accent5" accent6="accent6" hlink="hlink" folHlink="folHlink"/>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2_2Statements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1"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8" name="Text Placeholder 4"/>
          <p:cNvSpPr>
            <a:spLocks noGrp="1"/>
          </p:cNvSpPr>
          <p:nvPr>
            <p:ph type="body" sz="quarter" idx="12" hasCustomPrompt="1"/>
          </p:nvPr>
        </p:nvSpPr>
        <p:spPr>
          <a:xfrm>
            <a:off x="1340725"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lumMod val="20000"/>
                    <a:lumOff val="8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
        <p:nvSpPr>
          <p:cNvPr id="12" name="Text Placeholder 4"/>
          <p:cNvSpPr>
            <a:spLocks noGrp="1"/>
          </p:cNvSpPr>
          <p:nvPr>
            <p:ph type="body" sz="quarter" idx="36" hasCustomPrompt="1"/>
          </p:nvPr>
        </p:nvSpPr>
        <p:spPr>
          <a:xfrm>
            <a:off x="7225202"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lumMod val="20000"/>
                    <a:lumOff val="8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Tree>
    <p:extLst>
      <p:ext uri="{BB962C8B-B14F-4D97-AF65-F5344CB8AC3E}">
        <p14:creationId xmlns:p14="http://schemas.microsoft.com/office/powerpoint/2010/main" val="2715676071"/>
      </p:ext>
    </p:extLst>
  </p:cSld>
  <p:clrMapOvr>
    <a:overrideClrMapping bg1="lt1" tx1="dk1" bg2="lt2" tx2="dk2" accent1="accent1" accent2="accent2" accent3="accent3" accent4="accent4" accent5="accent5" accent6="accent6" hlink="hlink" folHlink="folHlink"/>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2_2Statements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1" name="Text Placeholder 4"/>
          <p:cNvSpPr>
            <a:spLocks noGrp="1"/>
          </p:cNvSpPr>
          <p:nvPr>
            <p:ph type="body" sz="quarter" idx="34"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8" name="Text Placeholder 4"/>
          <p:cNvSpPr>
            <a:spLocks noGrp="1"/>
          </p:cNvSpPr>
          <p:nvPr>
            <p:ph type="body" sz="quarter" idx="12" hasCustomPrompt="1"/>
          </p:nvPr>
        </p:nvSpPr>
        <p:spPr>
          <a:xfrm>
            <a:off x="1340725"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lumMod val="40000"/>
                    <a:lumOff val="6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
        <p:nvSpPr>
          <p:cNvPr id="12" name="Text Placeholder 4"/>
          <p:cNvSpPr>
            <a:spLocks noGrp="1"/>
          </p:cNvSpPr>
          <p:nvPr>
            <p:ph type="body" sz="quarter" idx="36" hasCustomPrompt="1"/>
          </p:nvPr>
        </p:nvSpPr>
        <p:spPr>
          <a:xfrm>
            <a:off x="7225202" y="2664123"/>
            <a:ext cx="3619414" cy="2166698"/>
          </a:xfrm>
        </p:spPr>
        <p:txBody>
          <a:bodyPr/>
          <a:lstStyle>
            <a:lvl1pPr marL="0" indent="0" algn="ctr" rtl="0" eaLnBrk="1" fontAlgn="base" hangingPunct="1">
              <a:lnSpc>
                <a:spcPct val="110000"/>
              </a:lnSpc>
              <a:spcBef>
                <a:spcPts val="1200"/>
              </a:spcBef>
              <a:spcAft>
                <a:spcPct val="0"/>
              </a:spcAft>
              <a:buFont typeface="Arial" pitchFamily="34" charset="0"/>
              <a:buNone/>
              <a:defRPr lang="en-US" sz="3199" kern="1200" cap="none" baseline="0" dirty="0">
                <a:solidFill>
                  <a:schemeClr val="accent1">
                    <a:lumMod val="40000"/>
                    <a:lumOff val="60000"/>
                  </a:schemeClr>
                </a:solidFill>
                <a:latin typeface="Arial" panose="020B0604020202020204" pitchFamily="34" charset="0"/>
                <a:ea typeface="Roboto" panose="02000000000000000000" pitchFamily="2" charset="0"/>
                <a:cs typeface="Arial" panose="020B0604020202020204" pitchFamily="34" charset="0"/>
              </a:defRPr>
            </a:lvl1pPr>
          </a:lstStyle>
          <a:p>
            <a:r>
              <a:rPr lang="en-US" sz="3199" dirty="0"/>
              <a:t>Insert statement text max 4 lines at 32pt minimum 30pt. As </a:t>
            </a:r>
            <a:r>
              <a:rPr lang="en-US" sz="3199" dirty="0" err="1"/>
              <a:t>dolestot</a:t>
            </a:r>
            <a:r>
              <a:rPr lang="en-US" sz="3199" dirty="0"/>
              <a:t> </a:t>
            </a:r>
            <a:r>
              <a:rPr lang="en-US" sz="3199" dirty="0" err="1"/>
              <a:t>raerum</a:t>
            </a:r>
            <a:r>
              <a:rPr lang="en-US" sz="3199" dirty="0"/>
              <a:t>.</a:t>
            </a:r>
          </a:p>
        </p:txBody>
      </p:sp>
    </p:spTree>
    <p:extLst>
      <p:ext uri="{BB962C8B-B14F-4D97-AF65-F5344CB8AC3E}">
        <p14:creationId xmlns:p14="http://schemas.microsoft.com/office/powerpoint/2010/main" val="1732684868"/>
      </p:ext>
    </p:extLst>
  </p:cSld>
  <p:clrMapOvr>
    <a:overrideClrMapping bg1="lt1" tx1="dk1" bg2="lt2" tx2="dk2" accent1="accent1" accent2="accent2" accent3="accent3" accent4="accent4" accent5="accent5" accent6="accent6" hlink="hlink" folHlink="folHlink"/>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3_Keypoint_IBlue">
    <p:bg>
      <p:bgPr>
        <a:solidFill>
          <a:schemeClr val="accent4"/>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2331879"/>
            <a:ext cx="11474082" cy="1096328"/>
          </a:xfrm>
        </p:spPr>
        <p:txBody>
          <a:bodyPr anchor="b">
            <a:spAutoFit/>
          </a:bodyPr>
          <a:lstStyle>
            <a:lvl1pPr algn="ctr">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MAIN TITLE at </a:t>
            </a:r>
            <a:br>
              <a:rPr lang="en-US" dirty="0"/>
            </a:br>
            <a:r>
              <a:rPr lang="en-US" dirty="0"/>
              <a:t>44pt min 36pt MAX 3 LINES</a:t>
            </a:r>
          </a:p>
        </p:txBody>
      </p:sp>
      <p:sp>
        <p:nvSpPr>
          <p:cNvPr id="5" name="Text Placeholder 3"/>
          <p:cNvSpPr>
            <a:spLocks noGrp="1"/>
          </p:cNvSpPr>
          <p:nvPr>
            <p:ph type="body" sz="quarter" idx="13" hasCustomPrompt="1"/>
          </p:nvPr>
        </p:nvSpPr>
        <p:spPr>
          <a:xfrm>
            <a:off x="355739" y="3496772"/>
            <a:ext cx="11474082" cy="1421599"/>
          </a:xfrm>
        </p:spPr>
        <p:txBody>
          <a:bodyPr>
            <a:spAutoFit/>
          </a:bodyPr>
          <a:lstStyle>
            <a:lvl1pPr algn="ctr">
              <a:defRPr sz="2799" cap="none" baseline="0">
                <a:solidFill>
                  <a:schemeClr val="accent6">
                    <a:lumMod val="40000"/>
                    <a:lumOff val="60000"/>
                  </a:schemeClr>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99747184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3_Keypoint_White_APinkSub">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2331879"/>
            <a:ext cx="11474082" cy="1096328"/>
          </a:xfrm>
        </p:spPr>
        <p:txBody>
          <a:bodyPr anchor="b">
            <a:spAutoFit/>
          </a:bodyPr>
          <a:lstStyle>
            <a:lvl1pPr algn="ctr">
              <a:lnSpc>
                <a:spcPct val="80000"/>
              </a:lnSpc>
              <a:spcBef>
                <a:spcPts val="0"/>
              </a:spcBef>
              <a:defRPr sz="43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MAIN TITLE at </a:t>
            </a:r>
            <a:br>
              <a:rPr lang="en-US" dirty="0"/>
            </a:br>
            <a:r>
              <a:rPr lang="en-US" dirty="0"/>
              <a:t>44pt min 36pt MAX 3 LINES</a:t>
            </a:r>
          </a:p>
        </p:txBody>
      </p:sp>
      <p:sp>
        <p:nvSpPr>
          <p:cNvPr id="5" name="Text Placeholder 3"/>
          <p:cNvSpPr>
            <a:spLocks noGrp="1"/>
          </p:cNvSpPr>
          <p:nvPr>
            <p:ph type="body" sz="quarter" idx="13" hasCustomPrompt="1"/>
          </p:nvPr>
        </p:nvSpPr>
        <p:spPr>
          <a:xfrm>
            <a:off x="355739" y="3496772"/>
            <a:ext cx="11474082" cy="1421599"/>
          </a:xfrm>
        </p:spPr>
        <p:txBody>
          <a:bodyPr>
            <a:spAutoFit/>
          </a:bodyPr>
          <a:lstStyle>
            <a:lvl1pPr algn="ctr">
              <a:defRPr sz="2799" cap="none" baseline="0">
                <a:solidFill>
                  <a:schemeClr val="accent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7"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0"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8"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4474351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3_Keypoint_White_SBlueSub">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2331879"/>
            <a:ext cx="11474082" cy="1096328"/>
          </a:xfrm>
        </p:spPr>
        <p:txBody>
          <a:bodyPr anchor="b">
            <a:spAutoFit/>
          </a:bodyPr>
          <a:lstStyle>
            <a:lvl1pPr algn="ctr">
              <a:lnSpc>
                <a:spcPct val="80000"/>
              </a:lnSpc>
              <a:spcBef>
                <a:spcPts val="0"/>
              </a:spcBef>
              <a:defRPr sz="43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MAIN TITLE at </a:t>
            </a:r>
            <a:br>
              <a:rPr lang="en-US" dirty="0"/>
            </a:br>
            <a:r>
              <a:rPr lang="en-US" dirty="0"/>
              <a:t>44pt min 36pt MAX 3 LINES</a:t>
            </a:r>
          </a:p>
        </p:txBody>
      </p:sp>
      <p:sp>
        <p:nvSpPr>
          <p:cNvPr id="5" name="Text Placeholder 3"/>
          <p:cNvSpPr>
            <a:spLocks noGrp="1"/>
          </p:cNvSpPr>
          <p:nvPr>
            <p:ph type="body" sz="quarter" idx="13" hasCustomPrompt="1"/>
          </p:nvPr>
        </p:nvSpPr>
        <p:spPr>
          <a:xfrm>
            <a:off x="355739" y="3496772"/>
            <a:ext cx="11474082" cy="1421599"/>
          </a:xfrm>
        </p:spPr>
        <p:txBody>
          <a:bodyPr>
            <a:spAutoFit/>
          </a:bodyPr>
          <a:lstStyle>
            <a:lvl1pPr algn="ctr">
              <a:defRPr sz="2799" cap="none" baseline="0">
                <a:solidFill>
                  <a:schemeClr val="accent5"/>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7"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0"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8"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50597984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3_Keypoint_SBlue">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2331879"/>
            <a:ext cx="11474082" cy="1096328"/>
          </a:xfrm>
        </p:spPr>
        <p:txBody>
          <a:bodyPr anchor="b">
            <a:spAutoFit/>
          </a:bodyPr>
          <a:lstStyle>
            <a:lvl1pPr algn="ctr">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MAIN TITLE at </a:t>
            </a:r>
            <a:br>
              <a:rPr lang="en-US" dirty="0"/>
            </a:br>
            <a:r>
              <a:rPr lang="en-US" dirty="0"/>
              <a:t>44pt min 36pt MAX 3 LINES</a:t>
            </a:r>
          </a:p>
        </p:txBody>
      </p:sp>
      <p:sp>
        <p:nvSpPr>
          <p:cNvPr id="5" name="Text Placeholder 3"/>
          <p:cNvSpPr>
            <a:spLocks noGrp="1"/>
          </p:cNvSpPr>
          <p:nvPr>
            <p:ph type="body" sz="quarter" idx="13" hasCustomPrompt="1"/>
          </p:nvPr>
        </p:nvSpPr>
        <p:spPr>
          <a:xfrm>
            <a:off x="355739" y="3496772"/>
            <a:ext cx="11474082" cy="1421599"/>
          </a:xfrm>
        </p:spPr>
        <p:txBody>
          <a:bodyPr>
            <a:spAutoFit/>
          </a:bodyPr>
          <a:lstStyle>
            <a:lvl1pPr algn="ctr">
              <a:defRPr sz="2799" cap="none" baseline="0">
                <a:solidFill>
                  <a:schemeClr val="accent6">
                    <a:lumMod val="20000"/>
                    <a:lumOff val="80000"/>
                  </a:schemeClr>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83190086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3_Keypoint_APink">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2331879"/>
            <a:ext cx="11474082" cy="1096328"/>
          </a:xfrm>
        </p:spPr>
        <p:txBody>
          <a:bodyPr anchor="b">
            <a:spAutoFit/>
          </a:bodyPr>
          <a:lstStyle>
            <a:lvl1pPr algn="ctr">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MAIN TITLE at </a:t>
            </a:r>
            <a:br>
              <a:rPr lang="en-US" dirty="0"/>
            </a:br>
            <a:r>
              <a:rPr lang="en-US" dirty="0"/>
              <a:t>44pt min 36pt MAX 3 LINES</a:t>
            </a:r>
          </a:p>
        </p:txBody>
      </p:sp>
      <p:sp>
        <p:nvSpPr>
          <p:cNvPr id="5" name="Text Placeholder 3"/>
          <p:cNvSpPr>
            <a:spLocks noGrp="1"/>
          </p:cNvSpPr>
          <p:nvPr>
            <p:ph type="body" sz="quarter" idx="13" hasCustomPrompt="1"/>
          </p:nvPr>
        </p:nvSpPr>
        <p:spPr>
          <a:xfrm>
            <a:off x="355739" y="3496772"/>
            <a:ext cx="11474082" cy="1421599"/>
          </a:xfrm>
        </p:spPr>
        <p:txBody>
          <a:bodyPr>
            <a:spAutoFit/>
          </a:bodyPr>
          <a:lstStyle>
            <a:lvl1pPr algn="ctr">
              <a:defRPr sz="2799" cap="none" baseline="0">
                <a:solidFill>
                  <a:schemeClr val="accent1">
                    <a:lumMod val="20000"/>
                    <a:lumOff val="80000"/>
                  </a:schemeClr>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42276192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3_Keypoint_CRed">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2331879"/>
            <a:ext cx="11474082" cy="1096328"/>
          </a:xfrm>
        </p:spPr>
        <p:txBody>
          <a:bodyPr anchor="b">
            <a:spAutoFit/>
          </a:bodyPr>
          <a:lstStyle>
            <a:lvl1pPr algn="ctr">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MAIN TITLE at </a:t>
            </a:r>
            <a:br>
              <a:rPr lang="en-US" dirty="0"/>
            </a:br>
            <a:r>
              <a:rPr lang="en-US" dirty="0"/>
              <a:t>44pt min 36pt MAX 3 LINES</a:t>
            </a:r>
          </a:p>
        </p:txBody>
      </p:sp>
      <p:sp>
        <p:nvSpPr>
          <p:cNvPr id="5" name="Text Placeholder 3"/>
          <p:cNvSpPr>
            <a:spLocks noGrp="1"/>
          </p:cNvSpPr>
          <p:nvPr>
            <p:ph type="body" sz="quarter" idx="13" hasCustomPrompt="1"/>
          </p:nvPr>
        </p:nvSpPr>
        <p:spPr>
          <a:xfrm>
            <a:off x="355739" y="3496772"/>
            <a:ext cx="11474082" cy="1421599"/>
          </a:xfrm>
        </p:spPr>
        <p:txBody>
          <a:bodyPr>
            <a:spAutoFit/>
          </a:bodyPr>
          <a:lstStyle>
            <a:lvl1pPr algn="ctr">
              <a:defRPr sz="2799" cap="none" baseline="0">
                <a:solidFill>
                  <a:schemeClr val="accent1">
                    <a:lumMod val="40000"/>
                    <a:lumOff val="60000"/>
                  </a:schemeClr>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Insert sub-title maximum 3 lines to support </a:t>
            </a:r>
            <a:br>
              <a:rPr lang="en-US" dirty="0"/>
            </a:br>
            <a:r>
              <a:rPr lang="en-US" dirty="0"/>
              <a:t>main title. Text here should be 28pt, </a:t>
            </a:r>
            <a:br>
              <a:rPr lang="en-US" dirty="0"/>
            </a:br>
            <a:r>
              <a:rPr lang="en-US" dirty="0"/>
              <a:t>minimum 20pt and sentence case.</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8" name="Slide Number Placeholder 7"/>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136004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33943679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754239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4_Divider_LargeFont_White">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2681505"/>
            <a:ext cx="11474082" cy="1495000"/>
          </a:xfrm>
        </p:spPr>
        <p:txBody>
          <a:bodyPr anchor="ctr">
            <a:spAutoFit/>
          </a:bodyPr>
          <a:lstStyle>
            <a:lvl1pPr algn="ctr">
              <a:lnSpc>
                <a:spcPct val="80000"/>
              </a:lnSpc>
              <a:spcBef>
                <a:spcPts val="0"/>
              </a:spcBef>
              <a:defRPr sz="59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TITLE AT 60PT MIN 36PT MAX 3LINES</a:t>
            </a:r>
          </a:p>
        </p:txBody>
      </p:sp>
      <p:sp>
        <p:nvSpPr>
          <p:cNvPr id="9"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0"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5"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86050086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4_Divider_LargeFont_SYellow">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2681504"/>
            <a:ext cx="11474082" cy="1495000"/>
          </a:xfrm>
        </p:spPr>
        <p:txBody>
          <a:bodyPr anchor="ctr">
            <a:spAutoFit/>
          </a:bodyPr>
          <a:lstStyle>
            <a:lvl1pPr algn="ctr">
              <a:lnSpc>
                <a:spcPct val="80000"/>
              </a:lnSpc>
              <a:spcBef>
                <a:spcPts val="0"/>
              </a:spcBef>
              <a:defRPr sz="5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TITLE AT 60PT MIN 36PT MAX 3LINES</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5"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36267266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4_Divider_LargeFont_SBlue">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2681505"/>
            <a:ext cx="11474082" cy="1495000"/>
          </a:xfrm>
        </p:spPr>
        <p:txBody>
          <a:bodyPr anchor="ctr">
            <a:spAutoFit/>
          </a:bodyPr>
          <a:lstStyle>
            <a:lvl1pPr algn="ctr">
              <a:lnSpc>
                <a:spcPct val="80000"/>
              </a:lnSpc>
              <a:spcBef>
                <a:spcPts val="0"/>
              </a:spcBef>
              <a:defRPr sz="5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TITLE AT 60PT MIN 36PT MAX 3LINES</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5"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60251048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4_Divider_LargeFont_APink">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2681505"/>
            <a:ext cx="11474082" cy="1495000"/>
          </a:xfrm>
        </p:spPr>
        <p:txBody>
          <a:bodyPr anchor="ctr">
            <a:spAutoFit/>
          </a:bodyPr>
          <a:lstStyle>
            <a:lvl1pPr algn="ctr">
              <a:lnSpc>
                <a:spcPct val="80000"/>
              </a:lnSpc>
              <a:spcBef>
                <a:spcPts val="0"/>
              </a:spcBef>
              <a:defRPr sz="5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TITLE AT 60PT MIN 36PT MAX 3LINES</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5"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88101481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4c_Divider_White">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618028"/>
            <a:ext cx="7544947" cy="1637890"/>
          </a:xfrm>
        </p:spPr>
        <p:txBody>
          <a:bodyPr wrap="square" anchor="t">
            <a:spAutoFit/>
          </a:bodyPr>
          <a:lstStyle>
            <a:lvl1pPr algn="l">
              <a:lnSpc>
                <a:spcPct val="80000"/>
              </a:lnSpc>
              <a:spcBef>
                <a:spcPts val="0"/>
              </a:spcBef>
              <a:defRPr sz="43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TEXT at 44pt minimum 36pt AS DOLESTOTATE</a:t>
            </a:r>
          </a:p>
        </p:txBody>
      </p:sp>
      <p:sp>
        <p:nvSpPr>
          <p:cNvPr id="9"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0"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5"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920568124"/>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4c_Divider_SYellow">
    <p:bg>
      <p:bgPr>
        <a:solidFill>
          <a:schemeClr val="accent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618028"/>
            <a:ext cx="7544947" cy="1637890"/>
          </a:xfrm>
        </p:spPr>
        <p:txBody>
          <a:bodyPr wrap="square" anchor="t">
            <a:spAutoFit/>
          </a:bodyPr>
          <a:lstStyle>
            <a:lvl1pPr algn="l">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TEXT at 44pt minimum 36pt AS DOLESTOTATE</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5"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13737788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4c_Divider_SBlue">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618028"/>
            <a:ext cx="7544947" cy="1637890"/>
          </a:xfrm>
        </p:spPr>
        <p:txBody>
          <a:bodyPr wrap="square" anchor="t">
            <a:spAutoFit/>
          </a:bodyPr>
          <a:lstStyle>
            <a:lvl1pPr algn="l">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TEXT at 44pt minimum 36pt AS DOLESTOTATE</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5"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39430558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4c_Divider_APink">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355739" y="618028"/>
            <a:ext cx="7544947" cy="1637890"/>
          </a:xfrm>
        </p:spPr>
        <p:txBody>
          <a:bodyPr wrap="square" anchor="t">
            <a:spAutoFit/>
          </a:bodyPr>
          <a:lstStyle>
            <a:lvl1pPr algn="l">
              <a:lnSpc>
                <a:spcPct val="80000"/>
              </a:lnSpc>
              <a:spcBef>
                <a:spcPts val="0"/>
              </a:spcBef>
              <a:defRPr sz="43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TEXT at 44pt minimum 36pt AS DOLESTOTATE</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5"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84278660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5_iPhone_IBlue">
    <p:bg>
      <p:bgPr>
        <a:solidFill>
          <a:schemeClr val="accent4"/>
        </a:solidFill>
        <a:effectLst/>
      </p:bgPr>
    </p:bg>
    <p:spTree>
      <p:nvGrpSpPr>
        <p:cNvPr id="1" name=""/>
        <p:cNvGrpSpPr/>
        <p:nvPr/>
      </p:nvGrpSpPr>
      <p:grpSpPr>
        <a:xfrm>
          <a:off x="0" y="0"/>
          <a:ext cx="0" cy="0"/>
          <a:chOff x="0" y="0"/>
          <a:chExt cx="0" cy="0"/>
        </a:xfrm>
      </p:grpSpPr>
      <p:sp>
        <p:nvSpPr>
          <p:cNvPr id="10" name="Picture Placeholder 2"/>
          <p:cNvSpPr>
            <a:spLocks noGrp="1"/>
          </p:cNvSpPr>
          <p:nvPr>
            <p:ph type="pic" sz="quarter" idx="33" hasCustomPrompt="1"/>
          </p:nvPr>
        </p:nvSpPr>
        <p:spPr>
          <a:xfrm>
            <a:off x="6929407" y="1343757"/>
            <a:ext cx="2268886" cy="4013071"/>
          </a:xfrm>
          <a:solidFill>
            <a:schemeClr val="bg2">
              <a:lumMod val="20000"/>
              <a:lumOff val="80000"/>
            </a:schemeClr>
          </a:solidFill>
        </p:spPr>
        <p:txBody>
          <a:bodyPr lIns="0" tIns="1080000" anchor="t"/>
          <a:lstStyle>
            <a:lvl1pPr algn="ctr">
              <a:lnSpc>
                <a:spcPct val="110000"/>
              </a:lnSpc>
              <a:spcBef>
                <a:spcPts val="0"/>
              </a:spcBef>
              <a:defRPr sz="1200" baseline="0">
                <a:solidFill>
                  <a:schemeClr val="accent4"/>
                </a:solidFill>
              </a:defRPr>
            </a:lvl1pPr>
          </a:lstStyle>
          <a:p>
            <a:r>
              <a:rPr lang="en-AU" dirty="0"/>
              <a:t>INSERT 11.15 x 6.3CM</a:t>
            </a:r>
            <a:br>
              <a:rPr lang="en-AU" dirty="0"/>
            </a:br>
            <a:r>
              <a:rPr lang="en-AU" dirty="0"/>
              <a:t>OR 4.39” X 2.48” </a:t>
            </a:r>
            <a:br>
              <a:rPr lang="en-AU" dirty="0"/>
            </a:br>
            <a:r>
              <a:rPr lang="en-AU" dirty="0"/>
              <a:t>SCREENSHOT HERE</a:t>
            </a:r>
          </a:p>
        </p:txBody>
      </p:sp>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ext Placeholder 5"/>
          <p:cNvSpPr>
            <a:spLocks noGrp="1"/>
          </p:cNvSpPr>
          <p:nvPr>
            <p:ph type="body" sz="quarter" idx="34" hasCustomPrompt="1"/>
          </p:nvPr>
        </p:nvSpPr>
        <p:spPr>
          <a:xfrm>
            <a:off x="355739" y="1287165"/>
            <a:ext cx="5589383" cy="2076241"/>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pic>
        <p:nvPicPr>
          <p:cNvPr id="11" name="Picture 2" descr="\\Dloaudata01\dlohq\StudioJobs\Clients\Presentations\Accenture\Ellen C Marks - 15-4605 - Accenture Interactive template design Ph 1\Working Files\Final Images\Versions\Other Images\iPhone6s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7277" t="8237" r="37277" b="14015"/>
          <a:stretch/>
        </p:blipFill>
        <p:spPr bwMode="auto">
          <a:xfrm>
            <a:off x="6239726" y="1"/>
            <a:ext cx="3635207" cy="6246953"/>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4249794885"/>
      </p:ext>
    </p:extLst>
  </p:cSld>
  <p:clrMapOvr>
    <a:overrideClrMapping bg1="lt1" tx1="dk1" bg2="lt2" tx2="dk2" accent1="accent1" accent2="accent2" accent3="accent3" accent4="accent4" accent5="accent5" accent6="accent6" hlink="hlink" folHlink="folHlink"/>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5_iPhone_White_APinkStat">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4" hasCustomPrompt="1"/>
          </p:nvPr>
        </p:nvSpPr>
        <p:spPr>
          <a:xfrm>
            <a:off x="355739" y="1287165"/>
            <a:ext cx="5589383" cy="2076241"/>
          </a:xfrm>
        </p:spPr>
        <p:txBody>
          <a:bodyPr wrap="square" anchor="t">
            <a:spAutoFit/>
          </a:bodyPr>
          <a:lstStyle>
            <a:lvl1pPr algn="l">
              <a:lnSpc>
                <a:spcPct val="80000"/>
              </a:lnSpc>
              <a:spcBef>
                <a:spcPts val="0"/>
              </a:spcBef>
              <a:defRPr sz="2799" b="1" cap="all" baseline="0">
                <a:solidFill>
                  <a:schemeClr val="accent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sp>
        <p:nvSpPr>
          <p:cNvPr id="11"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4" name="Picture Placeholder 2"/>
          <p:cNvSpPr>
            <a:spLocks noGrp="1"/>
          </p:cNvSpPr>
          <p:nvPr>
            <p:ph type="pic" sz="quarter" idx="33" hasCustomPrompt="1"/>
          </p:nvPr>
        </p:nvSpPr>
        <p:spPr>
          <a:xfrm>
            <a:off x="6929407" y="1343757"/>
            <a:ext cx="2268886" cy="4013071"/>
          </a:xfrm>
          <a:solidFill>
            <a:schemeClr val="bg2">
              <a:lumMod val="20000"/>
              <a:lumOff val="80000"/>
            </a:schemeClr>
          </a:solidFill>
        </p:spPr>
        <p:txBody>
          <a:bodyPr lIns="0" tIns="1080000" anchor="t"/>
          <a:lstStyle>
            <a:lvl1pPr algn="ctr">
              <a:lnSpc>
                <a:spcPct val="110000"/>
              </a:lnSpc>
              <a:spcBef>
                <a:spcPts val="0"/>
              </a:spcBef>
              <a:defRPr sz="1200" baseline="0">
                <a:solidFill>
                  <a:schemeClr val="tx1"/>
                </a:solidFill>
              </a:defRPr>
            </a:lvl1pPr>
          </a:lstStyle>
          <a:p>
            <a:r>
              <a:rPr lang="en-AU" dirty="0"/>
              <a:t>INSERT 11.15 x 6.3CM</a:t>
            </a:r>
            <a:br>
              <a:rPr lang="en-AU" dirty="0"/>
            </a:br>
            <a:r>
              <a:rPr lang="en-AU" dirty="0"/>
              <a:t>OR 4.39” X 2.48” </a:t>
            </a:r>
            <a:br>
              <a:rPr lang="en-AU" dirty="0"/>
            </a:br>
            <a:r>
              <a:rPr lang="en-AU" dirty="0"/>
              <a:t>SCREENSHOT HERE</a:t>
            </a:r>
          </a:p>
        </p:txBody>
      </p:sp>
      <p:pic>
        <p:nvPicPr>
          <p:cNvPr id="8" name="Picture 2" descr="\\Dloaudata01\dlohq\StudioJobs\Clients\Presentations\Accenture\Ellen C Marks - 15-4605 - Accenture Interactive template design Ph 1\Working Files\Final Images\Versions\Other Images\iPhone6s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7277" t="8237" r="37277" b="14015"/>
          <a:stretch/>
        </p:blipFill>
        <p:spPr bwMode="auto">
          <a:xfrm>
            <a:off x="6239726" y="1"/>
            <a:ext cx="3635207" cy="62469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35"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1054760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7104789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5_iPhone_White_SBlueStat">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4" hasCustomPrompt="1"/>
          </p:nvPr>
        </p:nvSpPr>
        <p:spPr>
          <a:xfrm>
            <a:off x="355739" y="1287165"/>
            <a:ext cx="5589383" cy="2076241"/>
          </a:xfrm>
        </p:spPr>
        <p:txBody>
          <a:bodyPr wrap="square" anchor="t">
            <a:spAutoFit/>
          </a:bodyPr>
          <a:lstStyle>
            <a:lvl1pPr algn="l">
              <a:lnSpc>
                <a:spcPct val="80000"/>
              </a:lnSpc>
              <a:spcBef>
                <a:spcPts val="0"/>
              </a:spcBef>
              <a:defRPr sz="2799" b="1" cap="all" baseline="0">
                <a:solidFill>
                  <a:schemeClr val="accent5"/>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sp>
        <p:nvSpPr>
          <p:cNvPr id="11"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4" name="Picture Placeholder 2"/>
          <p:cNvSpPr>
            <a:spLocks noGrp="1"/>
          </p:cNvSpPr>
          <p:nvPr>
            <p:ph type="pic" sz="quarter" idx="33" hasCustomPrompt="1"/>
          </p:nvPr>
        </p:nvSpPr>
        <p:spPr>
          <a:xfrm>
            <a:off x="6929407" y="1343757"/>
            <a:ext cx="2268886" cy="4013071"/>
          </a:xfrm>
          <a:solidFill>
            <a:schemeClr val="bg2">
              <a:lumMod val="20000"/>
              <a:lumOff val="80000"/>
            </a:schemeClr>
          </a:solidFill>
        </p:spPr>
        <p:txBody>
          <a:bodyPr lIns="0" tIns="1080000" anchor="t"/>
          <a:lstStyle>
            <a:lvl1pPr algn="ctr">
              <a:lnSpc>
                <a:spcPct val="110000"/>
              </a:lnSpc>
              <a:spcBef>
                <a:spcPts val="0"/>
              </a:spcBef>
              <a:defRPr sz="1200" baseline="0">
                <a:solidFill>
                  <a:schemeClr val="tx1"/>
                </a:solidFill>
              </a:defRPr>
            </a:lvl1pPr>
          </a:lstStyle>
          <a:p>
            <a:r>
              <a:rPr lang="en-AU" dirty="0"/>
              <a:t>INSERT 11.15 x 6.3CM</a:t>
            </a:r>
            <a:br>
              <a:rPr lang="en-AU" dirty="0"/>
            </a:br>
            <a:r>
              <a:rPr lang="en-AU" dirty="0"/>
              <a:t>OR 4.39” X 2.48” </a:t>
            </a:r>
            <a:br>
              <a:rPr lang="en-AU" dirty="0"/>
            </a:br>
            <a:r>
              <a:rPr lang="en-AU" dirty="0"/>
              <a:t>SCREENSHOT HERE</a:t>
            </a:r>
          </a:p>
        </p:txBody>
      </p:sp>
      <p:pic>
        <p:nvPicPr>
          <p:cNvPr id="8" name="Picture 2" descr="\\Dloaudata01\dlohq\StudioJobs\Clients\Presentations\Accenture\Ellen C Marks - 15-4605 - Accenture Interactive template design Ph 1\Working Files\Final Images\Versions\Other Images\iPhone6s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7277" t="8237" r="37277" b="14015"/>
          <a:stretch/>
        </p:blipFill>
        <p:spPr bwMode="auto">
          <a:xfrm>
            <a:off x="6239726" y="1"/>
            <a:ext cx="3635207" cy="62469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35"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413727479"/>
      </p:ext>
    </p:extLst>
  </p:cSld>
  <p:clrMapOvr>
    <a:overrideClrMapping bg1="lt1" tx1="dk1" bg2="lt2" tx2="dk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5_iPhone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ext Placeholder 5"/>
          <p:cNvSpPr>
            <a:spLocks noGrp="1"/>
          </p:cNvSpPr>
          <p:nvPr>
            <p:ph type="body" sz="quarter" idx="34" hasCustomPrompt="1"/>
          </p:nvPr>
        </p:nvSpPr>
        <p:spPr>
          <a:xfrm>
            <a:off x="355739" y="1287165"/>
            <a:ext cx="5589383" cy="2076241"/>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sp>
        <p:nvSpPr>
          <p:cNvPr id="12" name="Picture Placeholder 2"/>
          <p:cNvSpPr>
            <a:spLocks noGrp="1"/>
          </p:cNvSpPr>
          <p:nvPr>
            <p:ph type="pic" sz="quarter" idx="33" hasCustomPrompt="1"/>
          </p:nvPr>
        </p:nvSpPr>
        <p:spPr>
          <a:xfrm>
            <a:off x="6929407" y="1343757"/>
            <a:ext cx="2268886" cy="4013071"/>
          </a:xfrm>
          <a:solidFill>
            <a:schemeClr val="bg2">
              <a:lumMod val="20000"/>
              <a:lumOff val="80000"/>
            </a:schemeClr>
          </a:solidFill>
        </p:spPr>
        <p:txBody>
          <a:bodyPr lIns="0" tIns="1080000" anchor="t"/>
          <a:lstStyle>
            <a:lvl1pPr algn="ctr">
              <a:lnSpc>
                <a:spcPct val="110000"/>
              </a:lnSpc>
              <a:spcBef>
                <a:spcPts val="0"/>
              </a:spcBef>
              <a:defRPr sz="1200" baseline="0">
                <a:solidFill>
                  <a:schemeClr val="accent5"/>
                </a:solidFill>
              </a:defRPr>
            </a:lvl1pPr>
          </a:lstStyle>
          <a:p>
            <a:r>
              <a:rPr lang="en-AU" dirty="0"/>
              <a:t>INSERT 11.15 x 6.3CM</a:t>
            </a:r>
            <a:br>
              <a:rPr lang="en-AU" dirty="0"/>
            </a:br>
            <a:r>
              <a:rPr lang="en-AU" dirty="0"/>
              <a:t>OR 4.39” X 2.48” </a:t>
            </a:r>
            <a:br>
              <a:rPr lang="en-AU" dirty="0"/>
            </a:br>
            <a:r>
              <a:rPr lang="en-AU" dirty="0"/>
              <a:t>SCREENSHOT HERE</a:t>
            </a:r>
          </a:p>
        </p:txBody>
      </p:sp>
      <p:pic>
        <p:nvPicPr>
          <p:cNvPr id="11" name="Picture 2" descr="\\Dloaudata01\dlohq\StudioJobs\Clients\Presentations\Accenture\Ellen C Marks - 15-4605 - Accenture Interactive template design Ph 1\Working Files\Final Images\Versions\Other Images\iPhone6s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7277" t="8237" r="37277" b="14015"/>
          <a:stretch/>
        </p:blipFill>
        <p:spPr bwMode="auto">
          <a:xfrm>
            <a:off x="6239726" y="1"/>
            <a:ext cx="3635207" cy="62469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719199597"/>
      </p:ext>
    </p:extLst>
  </p:cSld>
  <p:clrMapOvr>
    <a:overrideClrMapping bg1="lt1" tx1="dk1" bg2="lt2" tx2="dk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5_iPhone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ext Placeholder 5"/>
          <p:cNvSpPr>
            <a:spLocks noGrp="1"/>
          </p:cNvSpPr>
          <p:nvPr>
            <p:ph type="body" sz="quarter" idx="34" hasCustomPrompt="1"/>
          </p:nvPr>
        </p:nvSpPr>
        <p:spPr>
          <a:xfrm>
            <a:off x="355739" y="1287165"/>
            <a:ext cx="5589383" cy="2076241"/>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sp>
        <p:nvSpPr>
          <p:cNvPr id="12" name="Picture Placeholder 2"/>
          <p:cNvSpPr>
            <a:spLocks noGrp="1"/>
          </p:cNvSpPr>
          <p:nvPr>
            <p:ph type="pic" sz="quarter" idx="33" hasCustomPrompt="1"/>
          </p:nvPr>
        </p:nvSpPr>
        <p:spPr>
          <a:xfrm>
            <a:off x="6929407" y="1343757"/>
            <a:ext cx="2268886" cy="4013071"/>
          </a:xfrm>
          <a:solidFill>
            <a:schemeClr val="bg2">
              <a:lumMod val="20000"/>
              <a:lumOff val="80000"/>
            </a:schemeClr>
          </a:solidFill>
        </p:spPr>
        <p:txBody>
          <a:bodyPr lIns="0" tIns="1080000" anchor="t"/>
          <a:lstStyle>
            <a:lvl1pPr algn="ctr">
              <a:lnSpc>
                <a:spcPct val="110000"/>
              </a:lnSpc>
              <a:spcBef>
                <a:spcPts val="0"/>
              </a:spcBef>
              <a:defRPr sz="1200" baseline="0">
                <a:solidFill>
                  <a:schemeClr val="accent1"/>
                </a:solidFill>
              </a:defRPr>
            </a:lvl1pPr>
          </a:lstStyle>
          <a:p>
            <a:r>
              <a:rPr lang="en-AU" dirty="0"/>
              <a:t>INSERT 11.15 x 6.3CM</a:t>
            </a:r>
            <a:br>
              <a:rPr lang="en-AU" dirty="0"/>
            </a:br>
            <a:r>
              <a:rPr lang="en-AU" dirty="0"/>
              <a:t>OR 4.39” X 2.48” </a:t>
            </a:r>
            <a:br>
              <a:rPr lang="en-AU" dirty="0"/>
            </a:br>
            <a:r>
              <a:rPr lang="en-AU" dirty="0"/>
              <a:t>SCREENSHOT HERE</a:t>
            </a:r>
          </a:p>
        </p:txBody>
      </p:sp>
      <p:pic>
        <p:nvPicPr>
          <p:cNvPr id="11" name="Picture 2" descr="\\Dloaudata01\dlohq\StudioJobs\Clients\Presentations\Accenture\Ellen C Marks - 15-4605 - Accenture Interactive template design Ph 1\Working Files\Final Images\Versions\Other Images\iPhone6s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7277" t="8237" r="37277" b="14015"/>
          <a:stretch/>
        </p:blipFill>
        <p:spPr bwMode="auto">
          <a:xfrm>
            <a:off x="6239726" y="1"/>
            <a:ext cx="3635207" cy="62469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946152418"/>
      </p:ext>
    </p:extLst>
  </p:cSld>
  <p:clrMapOvr>
    <a:overrideClrMapping bg1="lt1" tx1="dk1" bg2="lt2" tx2="dk2" accent1="accent1" accent2="accent2" accent3="accent3" accent4="accent4" accent5="accent5" accent6="accent6" hlink="hlink" folHlink="folHlink"/>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5_iPhone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ext Placeholder 5"/>
          <p:cNvSpPr>
            <a:spLocks noGrp="1"/>
          </p:cNvSpPr>
          <p:nvPr>
            <p:ph type="body" sz="quarter" idx="34" hasCustomPrompt="1"/>
          </p:nvPr>
        </p:nvSpPr>
        <p:spPr>
          <a:xfrm>
            <a:off x="355739" y="1287165"/>
            <a:ext cx="5589383" cy="2076241"/>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sp>
        <p:nvSpPr>
          <p:cNvPr id="12" name="Picture Placeholder 2"/>
          <p:cNvSpPr>
            <a:spLocks noGrp="1"/>
          </p:cNvSpPr>
          <p:nvPr>
            <p:ph type="pic" sz="quarter" idx="33" hasCustomPrompt="1"/>
          </p:nvPr>
        </p:nvSpPr>
        <p:spPr>
          <a:xfrm>
            <a:off x="6929407" y="1343757"/>
            <a:ext cx="2268886" cy="4013071"/>
          </a:xfrm>
          <a:solidFill>
            <a:schemeClr val="bg2">
              <a:lumMod val="20000"/>
              <a:lumOff val="80000"/>
            </a:schemeClr>
          </a:solidFill>
        </p:spPr>
        <p:txBody>
          <a:bodyPr lIns="0" tIns="1080000" anchor="t"/>
          <a:lstStyle>
            <a:lvl1pPr algn="ctr">
              <a:lnSpc>
                <a:spcPct val="110000"/>
              </a:lnSpc>
              <a:spcBef>
                <a:spcPts val="0"/>
              </a:spcBef>
              <a:defRPr sz="1200" baseline="0">
                <a:solidFill>
                  <a:schemeClr val="tx2"/>
                </a:solidFill>
              </a:defRPr>
            </a:lvl1pPr>
          </a:lstStyle>
          <a:p>
            <a:r>
              <a:rPr lang="en-AU" dirty="0"/>
              <a:t>INSERT 11.15 x 6.3CM</a:t>
            </a:r>
            <a:br>
              <a:rPr lang="en-AU" dirty="0"/>
            </a:br>
            <a:r>
              <a:rPr lang="en-AU" dirty="0"/>
              <a:t>OR 4.39” X 2.48” </a:t>
            </a:r>
            <a:br>
              <a:rPr lang="en-AU" dirty="0"/>
            </a:br>
            <a:r>
              <a:rPr lang="en-AU" dirty="0"/>
              <a:t>SCREENSHOT HERE</a:t>
            </a:r>
          </a:p>
        </p:txBody>
      </p:sp>
      <p:pic>
        <p:nvPicPr>
          <p:cNvPr id="11" name="Picture 2" descr="\\Dloaudata01\dlohq\StudioJobs\Clients\Presentations\Accenture\Ellen C Marks - 15-4605 - Accenture Interactive template design Ph 1\Working Files\Final Images\Versions\Other Images\iPhone6s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7277" t="8237" r="37277" b="14015"/>
          <a:stretch/>
        </p:blipFill>
        <p:spPr bwMode="auto">
          <a:xfrm>
            <a:off x="6239726" y="1"/>
            <a:ext cx="3635207" cy="62469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001965451"/>
      </p:ext>
    </p:extLst>
  </p:cSld>
  <p:clrMapOvr>
    <a:overrideClrMapping bg1="lt1" tx1="dk1" bg2="lt2" tx2="dk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6a_iPadH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12" name="Picture Placeholder 2"/>
          <p:cNvSpPr>
            <a:spLocks noGrp="1"/>
          </p:cNvSpPr>
          <p:nvPr>
            <p:ph type="pic" sz="quarter" idx="33" hasCustomPrompt="1"/>
          </p:nvPr>
        </p:nvSpPr>
        <p:spPr>
          <a:xfrm>
            <a:off x="5402316" y="1438985"/>
            <a:ext cx="5312075" cy="3977079"/>
          </a:xfrm>
          <a:solidFill>
            <a:schemeClr val="bg2">
              <a:lumMod val="20000"/>
              <a:lumOff val="80000"/>
            </a:schemeClr>
          </a:solidFill>
        </p:spPr>
        <p:txBody>
          <a:bodyPr lIns="0" tIns="1080000" anchor="t"/>
          <a:lstStyle>
            <a:lvl1pPr algn="ctr">
              <a:lnSpc>
                <a:spcPct val="110000"/>
              </a:lnSpc>
              <a:spcBef>
                <a:spcPts val="0"/>
              </a:spcBef>
              <a:defRPr sz="1200" baseline="0">
                <a:solidFill>
                  <a:schemeClr val="accent4"/>
                </a:solidFill>
              </a:defRPr>
            </a:lvl1pPr>
          </a:lstStyle>
          <a:p>
            <a:r>
              <a:rPr lang="en-AU" dirty="0"/>
              <a:t>INSERT 11.05 x 14.75CM</a:t>
            </a:r>
            <a:br>
              <a:rPr lang="en-AU" dirty="0"/>
            </a:br>
            <a:r>
              <a:rPr lang="en-AU" dirty="0"/>
              <a:t>OR 4.35” X 5.81” </a:t>
            </a:r>
            <a:br>
              <a:rPr lang="en-AU" dirty="0"/>
            </a:br>
            <a:r>
              <a:rPr lang="en-AU" dirty="0"/>
              <a:t>SCREENSHOT HERE</a:t>
            </a:r>
          </a:p>
        </p:txBody>
      </p:sp>
      <p:pic>
        <p:nvPicPr>
          <p:cNvPr id="11" name="Picture 2" descr="\\Dloaudata01\dlohq\StudioJobs\Clients\Presentations\Accenture\Ellen C Marks - 15-4605 - Accenture Interactive template design Ph 1\Working Files\Final Images\Versions\Other Images\iPadAir2_H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054" r="16072"/>
          <a:stretch/>
        </p:blipFill>
        <p:spPr bwMode="auto">
          <a:xfrm>
            <a:off x="4281572" y="0"/>
            <a:ext cx="791042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905401004"/>
      </p:ext>
    </p:extLst>
  </p:cSld>
  <p:clrMapOvr>
    <a:overrideClrMapping bg1="lt1" tx1="dk1" bg2="lt2" tx2="dk2" accent1="accent1" accent2="accent2" accent3="accent3" accent4="accent4" accent5="accent5" accent6="accent6" hlink="hlink" folHlink="folHlink"/>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6a_iPadH_White_APinkStat">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accent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11"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4" name="Picture Placeholder 2"/>
          <p:cNvSpPr>
            <a:spLocks noGrp="1"/>
          </p:cNvSpPr>
          <p:nvPr>
            <p:ph type="pic" sz="quarter" idx="33" hasCustomPrompt="1"/>
          </p:nvPr>
        </p:nvSpPr>
        <p:spPr>
          <a:xfrm>
            <a:off x="5402316" y="1438985"/>
            <a:ext cx="5312075" cy="3977079"/>
          </a:xfrm>
          <a:solidFill>
            <a:schemeClr val="bg2">
              <a:lumMod val="20000"/>
              <a:lumOff val="80000"/>
            </a:schemeClr>
          </a:solidFill>
        </p:spPr>
        <p:txBody>
          <a:bodyPr lIns="0" tIns="1080000" anchor="t"/>
          <a:lstStyle>
            <a:lvl1pPr algn="ctr">
              <a:lnSpc>
                <a:spcPct val="110000"/>
              </a:lnSpc>
              <a:spcBef>
                <a:spcPts val="0"/>
              </a:spcBef>
              <a:defRPr sz="1200" baseline="0">
                <a:solidFill>
                  <a:schemeClr val="tx1"/>
                </a:solidFill>
              </a:defRPr>
            </a:lvl1pPr>
          </a:lstStyle>
          <a:p>
            <a:r>
              <a:rPr lang="en-AU" dirty="0"/>
              <a:t>INSERT 11.05 x 14.75CM</a:t>
            </a:r>
            <a:br>
              <a:rPr lang="en-AU" dirty="0"/>
            </a:br>
            <a:r>
              <a:rPr lang="en-AU" dirty="0"/>
              <a:t>OR 4.35” X 5.81” </a:t>
            </a:r>
            <a:br>
              <a:rPr lang="en-AU" dirty="0"/>
            </a:br>
            <a:r>
              <a:rPr lang="en-AU" dirty="0"/>
              <a:t>SCREENSHOT HERE</a:t>
            </a:r>
          </a:p>
        </p:txBody>
      </p:sp>
      <p:pic>
        <p:nvPicPr>
          <p:cNvPr id="8" name="Picture 2" descr="\\Dloaudata01\dlohq\StudioJobs\Clients\Presentations\Accenture\Ellen C Marks - 15-4605 - Accenture Interactive template design Ph 1\Working Files\Final Images\Versions\Other Images\iPadAir2_H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054" r="16072"/>
          <a:stretch/>
        </p:blipFill>
        <p:spPr bwMode="auto">
          <a:xfrm>
            <a:off x="4281572" y="0"/>
            <a:ext cx="791042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35"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935762560"/>
      </p:ext>
    </p:extLst>
  </p:cSld>
  <p:clrMapOvr>
    <a:overrideClrMapping bg1="lt1" tx1="dk1" bg2="lt2" tx2="dk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6a_iPadH_White_SBlueStat">
    <p:bg>
      <p:bgPr>
        <a:solidFill>
          <a:schemeClr val="bg1"/>
        </a:solidFill>
        <a:effectLst/>
      </p:bgPr>
    </p:bg>
    <p:spTree>
      <p:nvGrpSpPr>
        <p:cNvPr id="1" name=""/>
        <p:cNvGrpSpPr/>
        <p:nvPr/>
      </p:nvGrpSpPr>
      <p:grpSpPr>
        <a:xfrm>
          <a:off x="0" y="0"/>
          <a:ext cx="0" cy="0"/>
          <a:chOff x="0" y="0"/>
          <a:chExt cx="0" cy="0"/>
        </a:xfrm>
      </p:grpSpPr>
      <p:sp>
        <p:nvSpPr>
          <p:cNvPr id="9"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accent5"/>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11"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2"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4" name="Picture Placeholder 2"/>
          <p:cNvSpPr>
            <a:spLocks noGrp="1"/>
          </p:cNvSpPr>
          <p:nvPr>
            <p:ph type="pic" sz="quarter" idx="33" hasCustomPrompt="1"/>
          </p:nvPr>
        </p:nvSpPr>
        <p:spPr>
          <a:xfrm>
            <a:off x="5402316" y="1438985"/>
            <a:ext cx="5312075" cy="3977079"/>
          </a:xfrm>
          <a:solidFill>
            <a:schemeClr val="bg2">
              <a:lumMod val="20000"/>
              <a:lumOff val="80000"/>
            </a:schemeClr>
          </a:solidFill>
        </p:spPr>
        <p:txBody>
          <a:bodyPr lIns="0" tIns="1080000" anchor="t"/>
          <a:lstStyle>
            <a:lvl1pPr algn="ctr">
              <a:lnSpc>
                <a:spcPct val="110000"/>
              </a:lnSpc>
              <a:spcBef>
                <a:spcPts val="0"/>
              </a:spcBef>
              <a:defRPr sz="1200" baseline="0">
                <a:solidFill>
                  <a:schemeClr val="tx1"/>
                </a:solidFill>
              </a:defRPr>
            </a:lvl1pPr>
          </a:lstStyle>
          <a:p>
            <a:r>
              <a:rPr lang="en-AU" dirty="0"/>
              <a:t>INSERT 11.05 x 14.75CM</a:t>
            </a:r>
            <a:br>
              <a:rPr lang="en-AU" dirty="0"/>
            </a:br>
            <a:r>
              <a:rPr lang="en-AU" dirty="0"/>
              <a:t>OR 4.35” X 5.81” </a:t>
            </a:r>
            <a:br>
              <a:rPr lang="en-AU" dirty="0"/>
            </a:br>
            <a:r>
              <a:rPr lang="en-AU" dirty="0"/>
              <a:t>SCREENSHOT HERE</a:t>
            </a:r>
          </a:p>
        </p:txBody>
      </p:sp>
      <p:pic>
        <p:nvPicPr>
          <p:cNvPr id="8" name="Picture 2" descr="\\Dloaudata01\dlohq\StudioJobs\Clients\Presentations\Accenture\Ellen C Marks - 15-4605 - Accenture Interactive template design Ph 1\Working Files\Final Images\Versions\Other Images\iPadAir2_H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054" r="16072"/>
          <a:stretch/>
        </p:blipFill>
        <p:spPr bwMode="auto">
          <a:xfrm>
            <a:off x="4281572" y="0"/>
            <a:ext cx="791042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35"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036998177"/>
      </p:ext>
    </p:extLst>
  </p:cSld>
  <p:clrMapOvr>
    <a:overrideClrMapping bg1="lt1" tx1="dk1" bg2="lt2" tx2="dk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6a_iPadH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10" name="Picture Placeholder 2"/>
          <p:cNvSpPr>
            <a:spLocks noGrp="1"/>
          </p:cNvSpPr>
          <p:nvPr>
            <p:ph type="pic" sz="quarter" idx="33" hasCustomPrompt="1"/>
          </p:nvPr>
        </p:nvSpPr>
        <p:spPr>
          <a:xfrm>
            <a:off x="5402316" y="1438985"/>
            <a:ext cx="5312075" cy="3977079"/>
          </a:xfrm>
          <a:solidFill>
            <a:schemeClr val="bg2">
              <a:lumMod val="20000"/>
              <a:lumOff val="80000"/>
            </a:schemeClr>
          </a:solidFill>
        </p:spPr>
        <p:txBody>
          <a:bodyPr lIns="0" tIns="1080000" anchor="t"/>
          <a:lstStyle>
            <a:lvl1pPr algn="ctr">
              <a:lnSpc>
                <a:spcPct val="110000"/>
              </a:lnSpc>
              <a:spcBef>
                <a:spcPts val="0"/>
              </a:spcBef>
              <a:defRPr sz="1200" baseline="0">
                <a:solidFill>
                  <a:schemeClr val="accent5"/>
                </a:solidFill>
              </a:defRPr>
            </a:lvl1pPr>
          </a:lstStyle>
          <a:p>
            <a:r>
              <a:rPr lang="en-AU" dirty="0"/>
              <a:t>INSERT 11.05 x 14.75CM</a:t>
            </a:r>
            <a:br>
              <a:rPr lang="en-AU" dirty="0"/>
            </a:br>
            <a:r>
              <a:rPr lang="en-AU" dirty="0"/>
              <a:t>OR 4.35” X 5.81” </a:t>
            </a:r>
            <a:br>
              <a:rPr lang="en-AU" dirty="0"/>
            </a:br>
            <a:r>
              <a:rPr lang="en-AU" dirty="0"/>
              <a:t>SCREENSHOT HERE</a:t>
            </a:r>
          </a:p>
        </p:txBody>
      </p:sp>
      <p:pic>
        <p:nvPicPr>
          <p:cNvPr id="11" name="Picture 2" descr="\\Dloaudata01\dlohq\StudioJobs\Clients\Presentations\Accenture\Ellen C Marks - 15-4605 - Accenture Interactive template design Ph 1\Working Files\Final Images\Versions\Other Images\iPadAir2_H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054" r="16072"/>
          <a:stretch/>
        </p:blipFill>
        <p:spPr bwMode="auto">
          <a:xfrm>
            <a:off x="4281572" y="0"/>
            <a:ext cx="7910429"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328930905"/>
      </p:ext>
    </p:extLst>
  </p:cSld>
  <p:clrMapOvr>
    <a:overrideClrMapping bg1="lt1" tx1="dk1" bg2="lt2" tx2="dk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6a_iPadH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12" name="Picture Placeholder 2"/>
          <p:cNvSpPr>
            <a:spLocks noGrp="1"/>
          </p:cNvSpPr>
          <p:nvPr>
            <p:ph type="pic" sz="quarter" idx="33" hasCustomPrompt="1"/>
          </p:nvPr>
        </p:nvSpPr>
        <p:spPr>
          <a:xfrm>
            <a:off x="5402316" y="1438985"/>
            <a:ext cx="5312075" cy="3977079"/>
          </a:xfrm>
          <a:solidFill>
            <a:schemeClr val="bg2">
              <a:lumMod val="20000"/>
              <a:lumOff val="80000"/>
            </a:schemeClr>
          </a:solidFill>
        </p:spPr>
        <p:txBody>
          <a:bodyPr lIns="0" tIns="1080000" anchor="t"/>
          <a:lstStyle>
            <a:lvl1pPr algn="ctr">
              <a:lnSpc>
                <a:spcPct val="110000"/>
              </a:lnSpc>
              <a:spcBef>
                <a:spcPts val="0"/>
              </a:spcBef>
              <a:defRPr sz="1200" baseline="0">
                <a:solidFill>
                  <a:schemeClr val="accent1"/>
                </a:solidFill>
              </a:defRPr>
            </a:lvl1pPr>
          </a:lstStyle>
          <a:p>
            <a:r>
              <a:rPr lang="en-AU" dirty="0"/>
              <a:t>INSERT 11.05 x 14.75CM</a:t>
            </a:r>
            <a:br>
              <a:rPr lang="en-AU" dirty="0"/>
            </a:br>
            <a:r>
              <a:rPr lang="en-AU" dirty="0"/>
              <a:t>OR 4.35” X 5.81” </a:t>
            </a:r>
            <a:br>
              <a:rPr lang="en-AU" dirty="0"/>
            </a:br>
            <a:r>
              <a:rPr lang="en-AU" dirty="0"/>
              <a:t>SCREENSHOT HERE</a:t>
            </a:r>
          </a:p>
        </p:txBody>
      </p:sp>
      <p:pic>
        <p:nvPicPr>
          <p:cNvPr id="11" name="Picture 2" descr="\\Dloaudata01\dlohq\StudioJobs\Clients\Presentations\Accenture\Ellen C Marks - 15-4605 - Accenture Interactive template design Ph 1\Working Files\Final Images\Versions\Other Images\iPadAir2_H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054" r="16072"/>
          <a:stretch/>
        </p:blipFill>
        <p:spPr bwMode="auto">
          <a:xfrm>
            <a:off x="4281572" y="0"/>
            <a:ext cx="791042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799969901"/>
      </p:ext>
    </p:extLst>
  </p:cSld>
  <p:clrMapOvr>
    <a:overrideClrMapping bg1="lt1" tx1="dk1" bg2="lt2" tx2="dk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6a_iPadH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9"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14" name="Picture Placeholder 2"/>
          <p:cNvSpPr>
            <a:spLocks noGrp="1"/>
          </p:cNvSpPr>
          <p:nvPr>
            <p:ph type="pic" sz="quarter" idx="33" hasCustomPrompt="1"/>
          </p:nvPr>
        </p:nvSpPr>
        <p:spPr>
          <a:xfrm>
            <a:off x="5402316" y="1438985"/>
            <a:ext cx="5312075" cy="3977079"/>
          </a:xfrm>
          <a:solidFill>
            <a:schemeClr val="bg2">
              <a:lumMod val="20000"/>
              <a:lumOff val="80000"/>
            </a:schemeClr>
          </a:solidFill>
        </p:spPr>
        <p:txBody>
          <a:bodyPr lIns="0" tIns="1080000" anchor="t"/>
          <a:lstStyle>
            <a:lvl1pPr algn="ctr">
              <a:lnSpc>
                <a:spcPct val="110000"/>
              </a:lnSpc>
              <a:spcBef>
                <a:spcPts val="0"/>
              </a:spcBef>
              <a:defRPr sz="1200" baseline="0">
                <a:solidFill>
                  <a:schemeClr val="tx2"/>
                </a:solidFill>
              </a:defRPr>
            </a:lvl1pPr>
          </a:lstStyle>
          <a:p>
            <a:r>
              <a:rPr lang="en-AU" dirty="0"/>
              <a:t>INSERT 11.05 x 14.75CM</a:t>
            </a:r>
            <a:br>
              <a:rPr lang="en-AU" dirty="0"/>
            </a:br>
            <a:r>
              <a:rPr lang="en-AU" dirty="0"/>
              <a:t>OR 4.35” X 5.81” </a:t>
            </a:r>
            <a:br>
              <a:rPr lang="en-AU" dirty="0"/>
            </a:br>
            <a:r>
              <a:rPr lang="en-AU" dirty="0"/>
              <a:t>SCREENSHOT HERE</a:t>
            </a:r>
          </a:p>
        </p:txBody>
      </p:sp>
      <p:pic>
        <p:nvPicPr>
          <p:cNvPr id="13" name="Picture 2" descr="\\Dloaudata01\dlohq\StudioJobs\Clients\Presentations\Accenture\Ellen C Marks - 15-4605 - Accenture Interactive template design Ph 1\Working Files\Final Images\Versions\Other Images\iPadAir2_H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9054" r="16072"/>
          <a:stretch/>
        </p:blipFill>
        <p:spPr bwMode="auto">
          <a:xfrm>
            <a:off x="4281572" y="0"/>
            <a:ext cx="791042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681551717"/>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137550190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6b_iPadV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3" name="Text Placeholder 5"/>
          <p:cNvSpPr>
            <a:spLocks noGrp="1"/>
          </p:cNvSpPr>
          <p:nvPr>
            <p:ph type="body" sz="quarter" idx="34" hasCustomPrompt="1"/>
          </p:nvPr>
        </p:nvSpPr>
        <p:spPr>
          <a:xfrm>
            <a:off x="355739" y="1287165"/>
            <a:ext cx="4933927" cy="2076241"/>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sp>
        <p:nvSpPr>
          <p:cNvPr id="10" name="Picture Placeholder 2"/>
          <p:cNvSpPr>
            <a:spLocks noGrp="1"/>
          </p:cNvSpPr>
          <p:nvPr>
            <p:ph type="pic" sz="quarter" idx="33" hasCustomPrompt="1"/>
          </p:nvPr>
        </p:nvSpPr>
        <p:spPr>
          <a:xfrm>
            <a:off x="6346210" y="1073798"/>
            <a:ext cx="3439343" cy="4552946"/>
          </a:xfrm>
          <a:solidFill>
            <a:schemeClr val="bg2">
              <a:lumMod val="20000"/>
              <a:lumOff val="80000"/>
            </a:schemeClr>
          </a:solidFill>
        </p:spPr>
        <p:txBody>
          <a:bodyPr lIns="0" tIns="1080000" anchor="t"/>
          <a:lstStyle>
            <a:lvl1pPr algn="ctr">
              <a:lnSpc>
                <a:spcPct val="110000"/>
              </a:lnSpc>
              <a:spcBef>
                <a:spcPts val="0"/>
              </a:spcBef>
              <a:defRPr sz="1200" baseline="0">
                <a:solidFill>
                  <a:schemeClr val="accent4"/>
                </a:solidFill>
              </a:defRPr>
            </a:lvl1pPr>
          </a:lstStyle>
          <a:p>
            <a:r>
              <a:rPr lang="en-AU" dirty="0"/>
              <a:t>INSERT 12.65 x 9.55CM</a:t>
            </a:r>
            <a:br>
              <a:rPr lang="en-AU" dirty="0"/>
            </a:br>
            <a:r>
              <a:rPr lang="en-AU" dirty="0"/>
              <a:t>OR 4.98” X 3.76” </a:t>
            </a:r>
            <a:br>
              <a:rPr lang="en-AU" dirty="0"/>
            </a:br>
            <a:r>
              <a:rPr lang="en-AU" dirty="0"/>
              <a:t>SCREENSHOT HERE</a:t>
            </a:r>
          </a:p>
        </p:txBody>
      </p:sp>
      <p:pic>
        <p:nvPicPr>
          <p:cNvPr id="11" name="Picture 3" descr="\\Dloaudata01\dlohq\StudioJobs\Clients\Presentations\Accenture\Ellen C Marks - 15-4605 - Accenture Interactive template design Ph 1\Working Files\Final Images\Versions\Other Images\iPadAir2_V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9944" t="-1131" r="29854" b="1131"/>
          <a:stretch/>
        </p:blipFill>
        <p:spPr bwMode="auto">
          <a:xfrm>
            <a:off x="5950687" y="346549"/>
            <a:ext cx="4211695" cy="58922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107794011"/>
      </p:ext>
    </p:extLst>
  </p:cSld>
  <p:clrMapOvr>
    <a:overrideClrMapping bg1="lt1" tx1="dk1" bg2="lt2" tx2="dk2" accent1="accent1" accent2="accent2" accent3="accent3" accent4="accent4" accent5="accent5" accent6="accent6" hlink="hlink" folHlink="folHlink"/>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6b_iPadV_White_APinkStat">
    <p:bg>
      <p:bgPr>
        <a:solidFill>
          <a:schemeClr val="bg1"/>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34" hasCustomPrompt="1"/>
          </p:nvPr>
        </p:nvSpPr>
        <p:spPr>
          <a:xfrm>
            <a:off x="355739" y="1287165"/>
            <a:ext cx="4933927" cy="2076241"/>
          </a:xfrm>
        </p:spPr>
        <p:txBody>
          <a:bodyPr wrap="square" anchor="t">
            <a:spAutoFit/>
          </a:bodyPr>
          <a:lstStyle>
            <a:lvl1pPr algn="l">
              <a:lnSpc>
                <a:spcPct val="80000"/>
              </a:lnSpc>
              <a:spcBef>
                <a:spcPts val="0"/>
              </a:spcBef>
              <a:defRPr sz="2799" b="1" cap="all" baseline="0">
                <a:solidFill>
                  <a:schemeClr val="accent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sp>
        <p:nvSpPr>
          <p:cNvPr id="9"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1"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6" name="Picture Placeholder 2"/>
          <p:cNvSpPr>
            <a:spLocks noGrp="1"/>
          </p:cNvSpPr>
          <p:nvPr>
            <p:ph type="pic" sz="quarter" idx="33" hasCustomPrompt="1"/>
          </p:nvPr>
        </p:nvSpPr>
        <p:spPr>
          <a:xfrm>
            <a:off x="6346210" y="1073798"/>
            <a:ext cx="3439343" cy="4552946"/>
          </a:xfrm>
          <a:solidFill>
            <a:schemeClr val="bg2">
              <a:lumMod val="20000"/>
              <a:lumOff val="80000"/>
            </a:schemeClr>
          </a:solidFill>
        </p:spPr>
        <p:txBody>
          <a:bodyPr lIns="0" tIns="1080000" anchor="t"/>
          <a:lstStyle>
            <a:lvl1pPr algn="ctr">
              <a:lnSpc>
                <a:spcPct val="110000"/>
              </a:lnSpc>
              <a:spcBef>
                <a:spcPts val="0"/>
              </a:spcBef>
              <a:defRPr sz="1200" baseline="0">
                <a:solidFill>
                  <a:schemeClr val="tx1"/>
                </a:solidFill>
              </a:defRPr>
            </a:lvl1pPr>
          </a:lstStyle>
          <a:p>
            <a:r>
              <a:rPr lang="en-AU" dirty="0"/>
              <a:t>INSERT 12.65 x 9.55CM</a:t>
            </a:r>
            <a:br>
              <a:rPr lang="en-AU" dirty="0"/>
            </a:br>
            <a:r>
              <a:rPr lang="en-AU" dirty="0"/>
              <a:t>OR 4.98” X 3.76” </a:t>
            </a:r>
            <a:br>
              <a:rPr lang="en-AU" dirty="0"/>
            </a:br>
            <a:r>
              <a:rPr lang="en-AU" dirty="0"/>
              <a:t>SCREENSHOT HERE</a:t>
            </a:r>
          </a:p>
        </p:txBody>
      </p:sp>
      <p:pic>
        <p:nvPicPr>
          <p:cNvPr id="15" name="Picture 3" descr="\\Dloaudata01\dlohq\StudioJobs\Clients\Presentations\Accenture\Ellen C Marks - 15-4605 - Accenture Interactive template design Ph 1\Working Files\Final Images\Versions\Other Images\iPadAir2_V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9944" t="-1131" r="29854" b="1131"/>
          <a:stretch/>
        </p:blipFill>
        <p:spPr bwMode="auto">
          <a:xfrm>
            <a:off x="5950687" y="346549"/>
            <a:ext cx="4211695" cy="5892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p:cNvSpPr>
            <a:spLocks noGrp="1"/>
          </p:cNvSpPr>
          <p:nvPr>
            <p:ph type="body" sz="quarter" idx="35"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221487635"/>
      </p:ext>
    </p:extLst>
  </p:cSld>
  <p:clrMapOvr>
    <a:overrideClrMapping bg1="lt1" tx1="dk1" bg2="lt2" tx2="dk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6b_iPadV_White_SBlueStat">
    <p:bg>
      <p:bgPr>
        <a:solidFill>
          <a:schemeClr val="bg1"/>
        </a:solidFill>
        <a:effectLst/>
      </p:bgPr>
    </p:bg>
    <p:spTree>
      <p:nvGrpSpPr>
        <p:cNvPr id="1" name=""/>
        <p:cNvGrpSpPr/>
        <p:nvPr/>
      </p:nvGrpSpPr>
      <p:grpSpPr>
        <a:xfrm>
          <a:off x="0" y="0"/>
          <a:ext cx="0" cy="0"/>
          <a:chOff x="0" y="0"/>
          <a:chExt cx="0" cy="0"/>
        </a:xfrm>
      </p:grpSpPr>
      <p:sp>
        <p:nvSpPr>
          <p:cNvPr id="13" name="Text Placeholder 5"/>
          <p:cNvSpPr>
            <a:spLocks noGrp="1"/>
          </p:cNvSpPr>
          <p:nvPr>
            <p:ph type="body" sz="quarter" idx="34" hasCustomPrompt="1"/>
          </p:nvPr>
        </p:nvSpPr>
        <p:spPr>
          <a:xfrm>
            <a:off x="355739" y="1287165"/>
            <a:ext cx="4933927" cy="2076241"/>
          </a:xfrm>
        </p:spPr>
        <p:txBody>
          <a:bodyPr wrap="square" anchor="t">
            <a:spAutoFit/>
          </a:bodyPr>
          <a:lstStyle>
            <a:lvl1pPr algn="l">
              <a:lnSpc>
                <a:spcPct val="80000"/>
              </a:lnSpc>
              <a:spcBef>
                <a:spcPts val="0"/>
              </a:spcBef>
              <a:defRPr sz="2799" b="1" cap="all" baseline="0">
                <a:solidFill>
                  <a:schemeClr val="accent5"/>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sp>
        <p:nvSpPr>
          <p:cNvPr id="9"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1"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6" name="Picture Placeholder 2"/>
          <p:cNvSpPr>
            <a:spLocks noGrp="1"/>
          </p:cNvSpPr>
          <p:nvPr>
            <p:ph type="pic" sz="quarter" idx="33" hasCustomPrompt="1"/>
          </p:nvPr>
        </p:nvSpPr>
        <p:spPr>
          <a:xfrm>
            <a:off x="6346210" y="1073798"/>
            <a:ext cx="3439343" cy="4552946"/>
          </a:xfrm>
          <a:solidFill>
            <a:schemeClr val="bg2">
              <a:lumMod val="20000"/>
              <a:lumOff val="80000"/>
            </a:schemeClr>
          </a:solidFill>
        </p:spPr>
        <p:txBody>
          <a:bodyPr lIns="0" tIns="1080000" anchor="t"/>
          <a:lstStyle>
            <a:lvl1pPr algn="ctr">
              <a:lnSpc>
                <a:spcPct val="110000"/>
              </a:lnSpc>
              <a:spcBef>
                <a:spcPts val="0"/>
              </a:spcBef>
              <a:defRPr sz="1200" baseline="0">
                <a:solidFill>
                  <a:schemeClr val="tx1"/>
                </a:solidFill>
              </a:defRPr>
            </a:lvl1pPr>
          </a:lstStyle>
          <a:p>
            <a:r>
              <a:rPr lang="en-AU" dirty="0"/>
              <a:t>INSERT 12.65 x 9.55CM</a:t>
            </a:r>
            <a:br>
              <a:rPr lang="en-AU" dirty="0"/>
            </a:br>
            <a:r>
              <a:rPr lang="en-AU" dirty="0"/>
              <a:t>OR 4.98” X 3.76” </a:t>
            </a:r>
            <a:br>
              <a:rPr lang="en-AU" dirty="0"/>
            </a:br>
            <a:r>
              <a:rPr lang="en-AU" dirty="0"/>
              <a:t>SCREENSHOT HERE</a:t>
            </a:r>
          </a:p>
        </p:txBody>
      </p:sp>
      <p:pic>
        <p:nvPicPr>
          <p:cNvPr id="15" name="Picture 3" descr="\\Dloaudata01\dlohq\StudioJobs\Clients\Presentations\Accenture\Ellen C Marks - 15-4605 - Accenture Interactive template design Ph 1\Working Files\Final Images\Versions\Other Images\iPadAir2_V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9944" t="-1131" r="29854" b="1131"/>
          <a:stretch/>
        </p:blipFill>
        <p:spPr bwMode="auto">
          <a:xfrm>
            <a:off x="5950687" y="346549"/>
            <a:ext cx="4211695" cy="5892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p:cNvSpPr>
            <a:spLocks noGrp="1"/>
          </p:cNvSpPr>
          <p:nvPr>
            <p:ph type="body" sz="quarter" idx="35"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514300930"/>
      </p:ext>
    </p:extLst>
  </p:cSld>
  <p:clrMapOvr>
    <a:overrideClrMapping bg1="lt1" tx1="dk1" bg2="lt2" tx2="dk2" accent1="accent1" accent2="accent2" accent3="accent3" accent4="accent4" accent5="accent5" accent6="accent6" hlink="hlink" folHlink="folHlink"/>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6b_iPadV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3" name="Text Placeholder 5"/>
          <p:cNvSpPr>
            <a:spLocks noGrp="1"/>
          </p:cNvSpPr>
          <p:nvPr>
            <p:ph type="body" sz="quarter" idx="34" hasCustomPrompt="1"/>
          </p:nvPr>
        </p:nvSpPr>
        <p:spPr>
          <a:xfrm>
            <a:off x="355739" y="1287165"/>
            <a:ext cx="4933927" cy="2076241"/>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sp>
        <p:nvSpPr>
          <p:cNvPr id="15" name="Picture Placeholder 2"/>
          <p:cNvSpPr>
            <a:spLocks noGrp="1"/>
          </p:cNvSpPr>
          <p:nvPr>
            <p:ph type="pic" sz="quarter" idx="33" hasCustomPrompt="1"/>
          </p:nvPr>
        </p:nvSpPr>
        <p:spPr>
          <a:xfrm>
            <a:off x="6346210" y="1073798"/>
            <a:ext cx="3439343" cy="4552946"/>
          </a:xfrm>
          <a:solidFill>
            <a:schemeClr val="bg2">
              <a:lumMod val="20000"/>
              <a:lumOff val="80000"/>
            </a:schemeClr>
          </a:solidFill>
        </p:spPr>
        <p:txBody>
          <a:bodyPr lIns="0" tIns="1080000" anchor="t"/>
          <a:lstStyle>
            <a:lvl1pPr algn="ctr">
              <a:lnSpc>
                <a:spcPct val="110000"/>
              </a:lnSpc>
              <a:spcBef>
                <a:spcPts val="0"/>
              </a:spcBef>
              <a:defRPr sz="1200" baseline="0">
                <a:solidFill>
                  <a:schemeClr val="accent5"/>
                </a:solidFill>
              </a:defRPr>
            </a:lvl1pPr>
          </a:lstStyle>
          <a:p>
            <a:r>
              <a:rPr lang="en-AU" dirty="0"/>
              <a:t>INSERT 12.65 x 9.55CM</a:t>
            </a:r>
            <a:br>
              <a:rPr lang="en-AU" dirty="0"/>
            </a:br>
            <a:r>
              <a:rPr lang="en-AU" dirty="0"/>
              <a:t>OR 4.98” X 3.76” </a:t>
            </a:r>
            <a:br>
              <a:rPr lang="en-AU" dirty="0"/>
            </a:br>
            <a:r>
              <a:rPr lang="en-AU" dirty="0"/>
              <a:t>SCREENSHOT HERE</a:t>
            </a:r>
          </a:p>
        </p:txBody>
      </p:sp>
      <p:pic>
        <p:nvPicPr>
          <p:cNvPr id="14" name="Picture 3" descr="\\Dloaudata01\dlohq\StudioJobs\Clients\Presentations\Accenture\Ellen C Marks - 15-4605 - Accenture Interactive template design Ph 1\Working Files\Final Images\Versions\Other Images\iPadAir2_V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9944" t="-1131" r="29854" b="1131"/>
          <a:stretch/>
        </p:blipFill>
        <p:spPr bwMode="auto">
          <a:xfrm>
            <a:off x="5950687" y="346549"/>
            <a:ext cx="4211695" cy="58922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426044752"/>
      </p:ext>
    </p:extLst>
  </p:cSld>
  <p:clrMapOvr>
    <a:overrideClrMapping bg1="lt1" tx1="dk1" bg2="lt2" tx2="dk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6b_iPadV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3" name="Text Placeholder 5"/>
          <p:cNvSpPr>
            <a:spLocks noGrp="1"/>
          </p:cNvSpPr>
          <p:nvPr>
            <p:ph type="body" sz="quarter" idx="34" hasCustomPrompt="1"/>
          </p:nvPr>
        </p:nvSpPr>
        <p:spPr>
          <a:xfrm>
            <a:off x="355739" y="1287165"/>
            <a:ext cx="4933927" cy="2076241"/>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sp>
        <p:nvSpPr>
          <p:cNvPr id="15" name="Picture Placeholder 2"/>
          <p:cNvSpPr>
            <a:spLocks noGrp="1"/>
          </p:cNvSpPr>
          <p:nvPr>
            <p:ph type="pic" sz="quarter" idx="33" hasCustomPrompt="1"/>
          </p:nvPr>
        </p:nvSpPr>
        <p:spPr>
          <a:xfrm>
            <a:off x="6346210" y="1073798"/>
            <a:ext cx="3439343" cy="4552946"/>
          </a:xfrm>
          <a:solidFill>
            <a:schemeClr val="bg2">
              <a:lumMod val="20000"/>
              <a:lumOff val="80000"/>
            </a:schemeClr>
          </a:solidFill>
        </p:spPr>
        <p:txBody>
          <a:bodyPr lIns="0" tIns="1080000" anchor="t"/>
          <a:lstStyle>
            <a:lvl1pPr algn="ctr">
              <a:lnSpc>
                <a:spcPct val="110000"/>
              </a:lnSpc>
              <a:spcBef>
                <a:spcPts val="0"/>
              </a:spcBef>
              <a:defRPr sz="1200" baseline="0">
                <a:solidFill>
                  <a:schemeClr val="accent1"/>
                </a:solidFill>
              </a:defRPr>
            </a:lvl1pPr>
          </a:lstStyle>
          <a:p>
            <a:r>
              <a:rPr lang="en-AU" dirty="0"/>
              <a:t>INSERT 12.65 x 9.55CM</a:t>
            </a:r>
            <a:br>
              <a:rPr lang="en-AU" dirty="0"/>
            </a:br>
            <a:r>
              <a:rPr lang="en-AU" dirty="0"/>
              <a:t>OR 4.98” X 3.76” </a:t>
            </a:r>
            <a:br>
              <a:rPr lang="en-AU" dirty="0"/>
            </a:br>
            <a:r>
              <a:rPr lang="en-AU" dirty="0"/>
              <a:t>SCREENSHOT HERE</a:t>
            </a:r>
          </a:p>
        </p:txBody>
      </p:sp>
      <p:pic>
        <p:nvPicPr>
          <p:cNvPr id="14" name="Picture 3" descr="\\Dloaudata01\dlohq\StudioJobs\Clients\Presentations\Accenture\Ellen C Marks - 15-4605 - Accenture Interactive template design Ph 1\Working Files\Final Images\Versions\Other Images\iPadAir2_V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9944" t="-1131" r="29854" b="1131"/>
          <a:stretch/>
        </p:blipFill>
        <p:spPr bwMode="auto">
          <a:xfrm>
            <a:off x="5950687" y="346549"/>
            <a:ext cx="4211695" cy="58922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4169075512"/>
      </p:ext>
    </p:extLst>
  </p:cSld>
  <p:clrMapOvr>
    <a:overrideClrMapping bg1="lt1" tx1="dk1" bg2="lt2" tx2="dk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6b_iPadV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3" name="Text Placeholder 5"/>
          <p:cNvSpPr>
            <a:spLocks noGrp="1"/>
          </p:cNvSpPr>
          <p:nvPr>
            <p:ph type="body" sz="quarter" idx="34" hasCustomPrompt="1"/>
          </p:nvPr>
        </p:nvSpPr>
        <p:spPr>
          <a:xfrm>
            <a:off x="355739" y="1287165"/>
            <a:ext cx="4933927" cy="2076241"/>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28PT AND UPPERCASE, MINIMUM 20PT. AS SE ENI OLESTOTATE CON RAERUM ES INI EREPUDI ODIT EHENDIAM EUM.</a:t>
            </a:r>
          </a:p>
        </p:txBody>
      </p:sp>
      <p:sp>
        <p:nvSpPr>
          <p:cNvPr id="15" name="Picture Placeholder 2"/>
          <p:cNvSpPr>
            <a:spLocks noGrp="1"/>
          </p:cNvSpPr>
          <p:nvPr>
            <p:ph type="pic" sz="quarter" idx="33" hasCustomPrompt="1"/>
          </p:nvPr>
        </p:nvSpPr>
        <p:spPr>
          <a:xfrm>
            <a:off x="6346210" y="1073798"/>
            <a:ext cx="3439343" cy="4552946"/>
          </a:xfrm>
          <a:solidFill>
            <a:schemeClr val="bg2">
              <a:lumMod val="20000"/>
              <a:lumOff val="80000"/>
            </a:schemeClr>
          </a:solidFill>
        </p:spPr>
        <p:txBody>
          <a:bodyPr lIns="0" tIns="1080000" anchor="t"/>
          <a:lstStyle>
            <a:lvl1pPr algn="ctr">
              <a:lnSpc>
                <a:spcPct val="110000"/>
              </a:lnSpc>
              <a:spcBef>
                <a:spcPts val="0"/>
              </a:spcBef>
              <a:defRPr sz="1200" baseline="0">
                <a:solidFill>
                  <a:schemeClr val="tx2"/>
                </a:solidFill>
              </a:defRPr>
            </a:lvl1pPr>
          </a:lstStyle>
          <a:p>
            <a:r>
              <a:rPr lang="en-AU" dirty="0"/>
              <a:t>INSERT 12.65 x 9.55CM</a:t>
            </a:r>
            <a:br>
              <a:rPr lang="en-AU" dirty="0"/>
            </a:br>
            <a:r>
              <a:rPr lang="en-AU" dirty="0"/>
              <a:t>OR 4.98” X 3.76” </a:t>
            </a:r>
            <a:br>
              <a:rPr lang="en-AU" dirty="0"/>
            </a:br>
            <a:r>
              <a:rPr lang="en-AU" dirty="0"/>
              <a:t>SCREENSHOT HERE</a:t>
            </a:r>
          </a:p>
        </p:txBody>
      </p:sp>
      <p:pic>
        <p:nvPicPr>
          <p:cNvPr id="14" name="Picture 3" descr="\\Dloaudata01\dlohq\StudioJobs\Clients\Presentations\Accenture\Ellen C Marks - 15-4605 - Accenture Interactive template design Ph 1\Working Files\Final Images\Versions\Other Images\iPadAir2_V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9944" t="-1131" r="29854" b="1131"/>
          <a:stretch/>
        </p:blipFill>
        <p:spPr bwMode="auto">
          <a:xfrm>
            <a:off x="5950687" y="346549"/>
            <a:ext cx="4211695" cy="58922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493774591"/>
      </p:ext>
    </p:extLst>
  </p:cSld>
  <p:clrMapOvr>
    <a:overrideClrMapping bg1="lt1" tx1="dk1" bg2="lt2" tx2="dk2" accent1="accent1" accent2="accent2" accent3="accent3" accent4="accent4" accent5="accent5" accent6="accent6" hlink="hlink" folHlink="folHlink"/>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7_iMac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2"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14" name="Picture Placeholder 2"/>
          <p:cNvSpPr>
            <a:spLocks noGrp="1"/>
          </p:cNvSpPr>
          <p:nvPr>
            <p:ph type="pic" sz="quarter" idx="33" hasCustomPrompt="1"/>
          </p:nvPr>
        </p:nvSpPr>
        <p:spPr>
          <a:xfrm>
            <a:off x="5004016" y="932265"/>
            <a:ext cx="6104384" cy="3653154"/>
          </a:xfrm>
          <a:solidFill>
            <a:schemeClr val="bg2">
              <a:lumMod val="20000"/>
              <a:lumOff val="80000"/>
            </a:schemeClr>
          </a:solidFill>
        </p:spPr>
        <p:txBody>
          <a:bodyPr lIns="0" tIns="900000" anchor="t"/>
          <a:lstStyle>
            <a:lvl1pPr algn="ctr">
              <a:lnSpc>
                <a:spcPct val="110000"/>
              </a:lnSpc>
              <a:spcBef>
                <a:spcPts val="0"/>
              </a:spcBef>
              <a:defRPr sz="1200" baseline="0">
                <a:solidFill>
                  <a:schemeClr val="accent4"/>
                </a:solidFill>
              </a:defRPr>
            </a:lvl1pPr>
          </a:lstStyle>
          <a:p>
            <a:r>
              <a:rPr lang="en-AU" dirty="0"/>
              <a:t>INSERT 10.15 x 16.95CM</a:t>
            </a:r>
            <a:br>
              <a:rPr lang="en-AU" dirty="0"/>
            </a:br>
            <a:r>
              <a:rPr lang="en-AU" dirty="0"/>
              <a:t>OR 4” X 6.67” </a:t>
            </a:r>
            <a:br>
              <a:rPr lang="en-AU" dirty="0"/>
            </a:br>
            <a:r>
              <a:rPr lang="en-AU" dirty="0"/>
              <a:t>SCREENSHOT HERE</a:t>
            </a:r>
          </a:p>
        </p:txBody>
      </p:sp>
      <p:pic>
        <p:nvPicPr>
          <p:cNvPr id="13" name="Picture 2" descr="\\Dloaudata01\dlohq\StudioJobs\Clients\Presentations\Accenture\Ellen C Marks - 15-4605 - Accenture Interactive template design Ph 1\Working Files\Final Images\Versions\Other Images\iMac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356" r="10137"/>
          <a:stretch/>
        </p:blipFill>
        <p:spPr bwMode="auto">
          <a:xfrm>
            <a:off x="4281572" y="482885"/>
            <a:ext cx="7910429" cy="58922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029347102"/>
      </p:ext>
    </p:extLst>
  </p:cSld>
  <p:clrMapOvr>
    <a:overrideClrMapping bg1="lt1" tx1="dk1" bg2="lt2" tx2="dk2" accent1="accent1" accent2="accent2" accent3="accent3" accent4="accent4" accent5="accent5" accent6="accent6" hlink="hlink" folHlink="folHlink"/>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7_iMac_White_APinkStat">
    <p:bg>
      <p:bgPr>
        <a:solidFill>
          <a:schemeClr val="bg1"/>
        </a:solidFill>
        <a:effectLst/>
      </p:bgPr>
    </p:bg>
    <p:spTree>
      <p:nvGrpSpPr>
        <p:cNvPr id="1" name=""/>
        <p:cNvGrpSpPr/>
        <p:nvPr/>
      </p:nvGrpSpPr>
      <p:grpSpPr>
        <a:xfrm>
          <a:off x="0" y="0"/>
          <a:ext cx="0" cy="0"/>
          <a:chOff x="0" y="0"/>
          <a:chExt cx="0" cy="0"/>
        </a:xfrm>
      </p:grpSpPr>
      <p:sp>
        <p:nvSpPr>
          <p:cNvPr id="12"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accent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9"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3"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6" name="Picture Placeholder 2"/>
          <p:cNvSpPr>
            <a:spLocks noGrp="1"/>
          </p:cNvSpPr>
          <p:nvPr>
            <p:ph type="pic" sz="quarter" idx="33" hasCustomPrompt="1"/>
          </p:nvPr>
        </p:nvSpPr>
        <p:spPr>
          <a:xfrm>
            <a:off x="5004016" y="932265"/>
            <a:ext cx="6104384" cy="3653154"/>
          </a:xfrm>
          <a:solidFill>
            <a:schemeClr val="bg2">
              <a:lumMod val="20000"/>
              <a:lumOff val="80000"/>
            </a:schemeClr>
          </a:solidFill>
        </p:spPr>
        <p:txBody>
          <a:bodyPr lIns="0" tIns="900000" anchor="t"/>
          <a:lstStyle>
            <a:lvl1pPr algn="ctr">
              <a:lnSpc>
                <a:spcPct val="110000"/>
              </a:lnSpc>
              <a:spcBef>
                <a:spcPts val="0"/>
              </a:spcBef>
              <a:defRPr sz="1200" baseline="0">
                <a:solidFill>
                  <a:schemeClr val="tx1"/>
                </a:solidFill>
              </a:defRPr>
            </a:lvl1pPr>
          </a:lstStyle>
          <a:p>
            <a:r>
              <a:rPr lang="en-AU" dirty="0"/>
              <a:t>INSERT 10.15 x 16.95CM</a:t>
            </a:r>
            <a:br>
              <a:rPr lang="en-AU" dirty="0"/>
            </a:br>
            <a:r>
              <a:rPr lang="en-AU" dirty="0"/>
              <a:t>OR 4” X 6.67” </a:t>
            </a:r>
            <a:br>
              <a:rPr lang="en-AU" dirty="0"/>
            </a:br>
            <a:r>
              <a:rPr lang="en-AU" dirty="0"/>
              <a:t>SCREENSHOT HERE</a:t>
            </a:r>
          </a:p>
        </p:txBody>
      </p:sp>
      <p:pic>
        <p:nvPicPr>
          <p:cNvPr id="15" name="Picture 2" descr="\\Dloaudata01\dlohq\StudioJobs\Clients\Presentations\Accenture\Ellen C Marks - 15-4605 - Accenture Interactive template design Ph 1\Working Files\Final Images\Versions\Other Images\iMac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356" r="10137"/>
          <a:stretch/>
        </p:blipFill>
        <p:spPr bwMode="auto">
          <a:xfrm>
            <a:off x="4281572" y="482885"/>
            <a:ext cx="7910429" cy="5892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p:cNvSpPr>
            <a:spLocks noGrp="1"/>
          </p:cNvSpPr>
          <p:nvPr>
            <p:ph type="body" sz="quarter" idx="35"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2723111976"/>
      </p:ext>
    </p:extLst>
  </p:cSld>
  <p:clrMapOvr>
    <a:overrideClrMapping bg1="lt1" tx1="dk1" bg2="lt2" tx2="dk2" accent1="accent1" accent2="accent2" accent3="accent3" accent4="accent4" accent5="accent5" accent6="accent6" hlink="hlink" folHlink="folHlink"/>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7_iMac_White_SBlueStat">
    <p:bg>
      <p:bgPr>
        <a:solidFill>
          <a:schemeClr val="bg1"/>
        </a:solidFill>
        <a:effectLst/>
      </p:bgPr>
    </p:bg>
    <p:spTree>
      <p:nvGrpSpPr>
        <p:cNvPr id="1" name=""/>
        <p:cNvGrpSpPr/>
        <p:nvPr/>
      </p:nvGrpSpPr>
      <p:grpSpPr>
        <a:xfrm>
          <a:off x="0" y="0"/>
          <a:ext cx="0" cy="0"/>
          <a:chOff x="0" y="0"/>
          <a:chExt cx="0" cy="0"/>
        </a:xfrm>
      </p:grpSpPr>
      <p:sp>
        <p:nvSpPr>
          <p:cNvPr id="12"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accent5"/>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9"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3"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16" name="Picture Placeholder 2"/>
          <p:cNvSpPr>
            <a:spLocks noGrp="1"/>
          </p:cNvSpPr>
          <p:nvPr>
            <p:ph type="pic" sz="quarter" idx="33" hasCustomPrompt="1"/>
          </p:nvPr>
        </p:nvSpPr>
        <p:spPr>
          <a:xfrm>
            <a:off x="5004016" y="932265"/>
            <a:ext cx="6104384" cy="3653154"/>
          </a:xfrm>
          <a:solidFill>
            <a:schemeClr val="bg2">
              <a:lumMod val="20000"/>
              <a:lumOff val="80000"/>
            </a:schemeClr>
          </a:solidFill>
        </p:spPr>
        <p:txBody>
          <a:bodyPr lIns="0" tIns="900000" anchor="t"/>
          <a:lstStyle>
            <a:lvl1pPr algn="ctr">
              <a:lnSpc>
                <a:spcPct val="110000"/>
              </a:lnSpc>
              <a:spcBef>
                <a:spcPts val="0"/>
              </a:spcBef>
              <a:defRPr sz="1200" baseline="0">
                <a:solidFill>
                  <a:schemeClr val="tx1"/>
                </a:solidFill>
              </a:defRPr>
            </a:lvl1pPr>
          </a:lstStyle>
          <a:p>
            <a:r>
              <a:rPr lang="en-AU" dirty="0"/>
              <a:t>INSERT 10.15 x 16.95CM</a:t>
            </a:r>
            <a:br>
              <a:rPr lang="en-AU" dirty="0"/>
            </a:br>
            <a:r>
              <a:rPr lang="en-AU" dirty="0"/>
              <a:t>OR 4” X 6.67” </a:t>
            </a:r>
            <a:br>
              <a:rPr lang="en-AU" dirty="0"/>
            </a:br>
            <a:r>
              <a:rPr lang="en-AU" dirty="0"/>
              <a:t>SCREENSHOT HERE</a:t>
            </a:r>
          </a:p>
        </p:txBody>
      </p:sp>
      <p:pic>
        <p:nvPicPr>
          <p:cNvPr id="15" name="Picture 2" descr="\\Dloaudata01\dlohq\StudioJobs\Clients\Presentations\Accenture\Ellen C Marks - 15-4605 - Accenture Interactive template design Ph 1\Working Files\Final Images\Versions\Other Images\iMac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356" r="10137"/>
          <a:stretch/>
        </p:blipFill>
        <p:spPr bwMode="auto">
          <a:xfrm>
            <a:off x="4281572" y="482885"/>
            <a:ext cx="7910429" cy="589223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p:cNvSpPr>
            <a:spLocks noGrp="1"/>
          </p:cNvSpPr>
          <p:nvPr>
            <p:ph type="body" sz="quarter" idx="35"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814515122"/>
      </p:ext>
    </p:extLst>
  </p:cSld>
  <p:clrMapOvr>
    <a:overrideClrMapping bg1="lt1" tx1="dk1" bg2="lt2" tx2="dk2" accent1="accent1" accent2="accent2" accent3="accent3" accent4="accent4" accent5="accent5" accent6="accent6" hlink="hlink" folHlink="folHlink"/>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7_iMac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2"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15" name="Picture Placeholder 2"/>
          <p:cNvSpPr>
            <a:spLocks noGrp="1"/>
          </p:cNvSpPr>
          <p:nvPr>
            <p:ph type="pic" sz="quarter" idx="33" hasCustomPrompt="1"/>
          </p:nvPr>
        </p:nvSpPr>
        <p:spPr>
          <a:xfrm>
            <a:off x="5004016" y="932265"/>
            <a:ext cx="6104384" cy="3653154"/>
          </a:xfrm>
          <a:solidFill>
            <a:schemeClr val="bg2">
              <a:lumMod val="20000"/>
              <a:lumOff val="80000"/>
            </a:schemeClr>
          </a:solidFill>
        </p:spPr>
        <p:txBody>
          <a:bodyPr lIns="0" tIns="900000" anchor="t"/>
          <a:lstStyle>
            <a:lvl1pPr algn="ctr">
              <a:lnSpc>
                <a:spcPct val="110000"/>
              </a:lnSpc>
              <a:spcBef>
                <a:spcPts val="0"/>
              </a:spcBef>
              <a:defRPr sz="1200" baseline="0">
                <a:solidFill>
                  <a:schemeClr val="accent5"/>
                </a:solidFill>
              </a:defRPr>
            </a:lvl1pPr>
          </a:lstStyle>
          <a:p>
            <a:r>
              <a:rPr lang="en-AU" dirty="0"/>
              <a:t>INSERT 10.15 x 16.95CM</a:t>
            </a:r>
            <a:br>
              <a:rPr lang="en-AU" dirty="0"/>
            </a:br>
            <a:r>
              <a:rPr lang="en-AU" dirty="0"/>
              <a:t>OR 4” X 6.67” </a:t>
            </a:r>
            <a:br>
              <a:rPr lang="en-AU" dirty="0"/>
            </a:br>
            <a:r>
              <a:rPr lang="en-AU" dirty="0"/>
              <a:t>SCREENSHOT HERE</a:t>
            </a:r>
          </a:p>
        </p:txBody>
      </p:sp>
      <p:pic>
        <p:nvPicPr>
          <p:cNvPr id="13" name="Picture 2" descr="\\Dloaudata01\dlohq\StudioJobs\Clients\Presentations\Accenture\Ellen C Marks - 15-4605 - Accenture Interactive template design Ph 1\Working Files\Final Images\Versions\Other Images\iMac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356" r="10137"/>
          <a:stretch/>
        </p:blipFill>
        <p:spPr bwMode="auto">
          <a:xfrm>
            <a:off x="4281572" y="482885"/>
            <a:ext cx="7910429" cy="58922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13524114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5378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7_iMac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2"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11" name="Picture Placeholder 2"/>
          <p:cNvSpPr>
            <a:spLocks noGrp="1"/>
          </p:cNvSpPr>
          <p:nvPr>
            <p:ph type="pic" sz="quarter" idx="33" hasCustomPrompt="1"/>
          </p:nvPr>
        </p:nvSpPr>
        <p:spPr>
          <a:xfrm>
            <a:off x="5004016" y="932265"/>
            <a:ext cx="6104384" cy="3653154"/>
          </a:xfrm>
          <a:solidFill>
            <a:schemeClr val="bg2">
              <a:lumMod val="20000"/>
              <a:lumOff val="80000"/>
            </a:schemeClr>
          </a:solidFill>
        </p:spPr>
        <p:txBody>
          <a:bodyPr lIns="0" tIns="900000" anchor="t"/>
          <a:lstStyle>
            <a:lvl1pPr algn="ctr">
              <a:lnSpc>
                <a:spcPct val="110000"/>
              </a:lnSpc>
              <a:spcBef>
                <a:spcPts val="0"/>
              </a:spcBef>
              <a:defRPr sz="1200" baseline="0">
                <a:solidFill>
                  <a:schemeClr val="accent1"/>
                </a:solidFill>
              </a:defRPr>
            </a:lvl1pPr>
          </a:lstStyle>
          <a:p>
            <a:r>
              <a:rPr lang="en-AU" dirty="0"/>
              <a:t>INSERT 10.15 x 16.95CM</a:t>
            </a:r>
            <a:br>
              <a:rPr lang="en-AU" dirty="0"/>
            </a:br>
            <a:r>
              <a:rPr lang="en-AU" dirty="0"/>
              <a:t>OR 4” X 6.67” </a:t>
            </a:r>
            <a:br>
              <a:rPr lang="en-AU" dirty="0"/>
            </a:br>
            <a:r>
              <a:rPr lang="en-AU" dirty="0"/>
              <a:t>SCREENSHOT HERE</a:t>
            </a:r>
          </a:p>
        </p:txBody>
      </p:sp>
      <p:pic>
        <p:nvPicPr>
          <p:cNvPr id="13" name="Picture 2" descr="\\Dloaudata01\dlohq\StudioJobs\Clients\Presentations\Accenture\Ellen C Marks - 15-4605 - Accenture Interactive template design Ph 1\Working Files\Final Images\Versions\Other Images\iMac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356" r="10137"/>
          <a:stretch/>
        </p:blipFill>
        <p:spPr bwMode="auto">
          <a:xfrm>
            <a:off x="4281572" y="482885"/>
            <a:ext cx="7910429" cy="58922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714032603"/>
      </p:ext>
    </p:extLst>
  </p:cSld>
  <p:clrMapOvr>
    <a:overrideClrMapping bg1="lt1" tx1="dk1" bg2="lt2" tx2="dk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7_iMac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6" name="Slide Number Placeholder 5"/>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2" name="Text Placeholder 5"/>
          <p:cNvSpPr>
            <a:spLocks noGrp="1"/>
          </p:cNvSpPr>
          <p:nvPr>
            <p:ph type="body" sz="quarter" idx="34" hasCustomPrompt="1"/>
          </p:nvPr>
        </p:nvSpPr>
        <p:spPr>
          <a:xfrm>
            <a:off x="355740" y="1287165"/>
            <a:ext cx="3636795" cy="3101670"/>
          </a:xfrm>
        </p:spPr>
        <p:txBody>
          <a:bodyPr wrap="square" anchor="t">
            <a:spAutoFit/>
          </a:bodyPr>
          <a:lstStyle>
            <a:lvl1pPr algn="l">
              <a:lnSpc>
                <a:spcPct val="80000"/>
              </a:lnSpc>
              <a:spcBef>
                <a:spcPts val="0"/>
              </a:spcBef>
              <a:defRPr sz="27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STATEMENT </a:t>
            </a:r>
            <a:br>
              <a:rPr lang="en-US" dirty="0"/>
            </a:br>
            <a:r>
              <a:rPr lang="en-US" dirty="0"/>
              <a:t>AT 28PT AND UPPERCASE, MINIMUM 20PT. AS SE ENI OLESTOTATE CON RAERUM ES INI EREPUDI ODIT.</a:t>
            </a:r>
          </a:p>
        </p:txBody>
      </p:sp>
      <p:sp>
        <p:nvSpPr>
          <p:cNvPr id="15" name="Picture Placeholder 2"/>
          <p:cNvSpPr>
            <a:spLocks noGrp="1"/>
          </p:cNvSpPr>
          <p:nvPr>
            <p:ph type="pic" sz="quarter" idx="33" hasCustomPrompt="1"/>
          </p:nvPr>
        </p:nvSpPr>
        <p:spPr>
          <a:xfrm>
            <a:off x="5004016" y="932265"/>
            <a:ext cx="6104384" cy="3653154"/>
          </a:xfrm>
          <a:solidFill>
            <a:schemeClr val="bg2">
              <a:lumMod val="20000"/>
              <a:lumOff val="80000"/>
            </a:schemeClr>
          </a:solidFill>
        </p:spPr>
        <p:txBody>
          <a:bodyPr lIns="0" tIns="900000" anchor="t"/>
          <a:lstStyle>
            <a:lvl1pPr algn="ctr">
              <a:lnSpc>
                <a:spcPct val="110000"/>
              </a:lnSpc>
              <a:spcBef>
                <a:spcPts val="0"/>
              </a:spcBef>
              <a:defRPr sz="1200" baseline="0">
                <a:solidFill>
                  <a:schemeClr val="tx2"/>
                </a:solidFill>
              </a:defRPr>
            </a:lvl1pPr>
          </a:lstStyle>
          <a:p>
            <a:r>
              <a:rPr lang="en-AU" dirty="0"/>
              <a:t>INSERT 10.15 x 16.95CM</a:t>
            </a:r>
            <a:br>
              <a:rPr lang="en-AU" dirty="0"/>
            </a:br>
            <a:r>
              <a:rPr lang="en-AU" dirty="0"/>
              <a:t>OR 4” X 6.67” </a:t>
            </a:r>
            <a:br>
              <a:rPr lang="en-AU" dirty="0"/>
            </a:br>
            <a:r>
              <a:rPr lang="en-AU" dirty="0"/>
              <a:t>SCREENSHOT HERE</a:t>
            </a:r>
          </a:p>
        </p:txBody>
      </p:sp>
      <p:pic>
        <p:nvPicPr>
          <p:cNvPr id="13" name="Picture 2" descr="\\Dloaudata01\dlohq\StudioJobs\Clients\Presentations\Accenture\Ellen C Marks - 15-4605 - Accenture Interactive template design Ph 1\Working Files\Final Images\Versions\Other Images\iMac_high.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4356" r="10137"/>
          <a:stretch/>
        </p:blipFill>
        <p:spPr bwMode="auto">
          <a:xfrm>
            <a:off x="4281572" y="482885"/>
            <a:ext cx="7910429" cy="589223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p:cNvSpPr>
            <a:spLocks noGrp="1"/>
          </p:cNvSpPr>
          <p:nvPr>
            <p:ph type="body" sz="quarter" idx="35"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4007786545"/>
      </p:ext>
    </p:extLst>
  </p:cSld>
  <p:clrMapOvr>
    <a:overrideClrMapping bg1="lt1" tx1="dk1" bg2="lt2" tx2="dk2" accent1="accent1" accent2="accent2" accent3="accent3" accent4="accent4" accent5="accent5" accent6="accent6" hlink="hlink" folHlink="folHlink"/>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9_Quote_Image">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5" name="Title 1"/>
          <p:cNvSpPr>
            <a:spLocks noGrp="1"/>
          </p:cNvSpPr>
          <p:nvPr>
            <p:ph type="title" hasCustomPrompt="1"/>
          </p:nvPr>
        </p:nvSpPr>
        <p:spPr>
          <a:xfrm>
            <a:off x="355741" y="1287578"/>
            <a:ext cx="5582180" cy="1731199"/>
          </a:xfrm>
        </p:spPr>
        <p:txBody>
          <a:bodyPr tIns="0" anchor="b" anchorCtr="0"/>
          <a:lstStyle>
            <a:lvl1pPr marL="0" indent="0" algn="l" rtl="0" eaLnBrk="1" fontAlgn="base" hangingPunct="1">
              <a:lnSpc>
                <a:spcPct val="80000"/>
              </a:lnSpc>
              <a:spcBef>
                <a:spcPts val="0"/>
              </a:spcBef>
              <a:spcAft>
                <a:spcPct val="0"/>
              </a:spcAft>
              <a:buFont typeface="Arial" pitchFamily="34" charset="0"/>
              <a:buNone/>
              <a:defRPr lang="en-AU" sz="2799" b="0" kern="1200" cap="all" baseline="0" dirty="0">
                <a:solidFill>
                  <a:schemeClr val="bg1"/>
                </a:solidFill>
                <a:latin typeface="Arial Black" panose="020B0A04020102020204" pitchFamily="34" charset="0"/>
                <a:ea typeface="Roboto" panose="02000000000000000000" pitchFamily="2" charset="0"/>
                <a:cs typeface="Arial" panose="020B0604020202020204" pitchFamily="34" charset="0"/>
              </a:defRPr>
            </a:lvl1pPr>
          </a:lstStyle>
          <a:p>
            <a:r>
              <a:rPr lang="en-US" dirty="0"/>
              <a:t>INSERT YOUR QUOTE </a:t>
            </a:r>
            <a:br>
              <a:rPr lang="en-US" dirty="0"/>
            </a:br>
            <a:r>
              <a:rPr lang="en-US" dirty="0"/>
              <a:t>at 28pt min 36pt MAX 3 LINES AS OLESTOTATE CON RAERUM ES INI EREPUDI ODIT EHENDIAM EUM.</a:t>
            </a:r>
          </a:p>
        </p:txBody>
      </p:sp>
      <p:sp>
        <p:nvSpPr>
          <p:cNvPr id="16" name="Text Placeholder 4"/>
          <p:cNvSpPr>
            <a:spLocks noGrp="1"/>
          </p:cNvSpPr>
          <p:nvPr>
            <p:ph type="body" sz="quarter" idx="12" hasCustomPrompt="1"/>
          </p:nvPr>
        </p:nvSpPr>
        <p:spPr>
          <a:xfrm>
            <a:off x="1792702" y="3276929"/>
            <a:ext cx="4145219" cy="664643"/>
          </a:xfrm>
        </p:spPr>
        <p:txBody>
          <a:bodyPr>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lang="en-US" sz="1600" b="0" kern="1200" cap="all" baseline="0" dirty="0">
                <a:solidFill>
                  <a:schemeClr val="bg1">
                    <a:alpha val="50000"/>
                  </a:schemeClr>
                </a:solidFill>
                <a:latin typeface="+mj-lt"/>
                <a:ea typeface="Roboto" panose="02000000000000000000" pitchFamily="2" charset="0"/>
                <a:cs typeface="Arial" panose="020B0604020202020204" pitchFamily="34" charset="0"/>
              </a:defRPr>
            </a:lvl1pPr>
          </a:lstStyle>
          <a:p>
            <a:r>
              <a:rPr lang="en-US" dirty="0"/>
              <a:t>INSERT AUTHOR’S DETAILS HERE. UPPERCASE, maximum 3 lines </a:t>
            </a:r>
            <a:br>
              <a:rPr lang="en-US" dirty="0"/>
            </a:br>
            <a:r>
              <a:rPr lang="en-US" dirty="0"/>
              <a:t>AT 16PT, MINIMUM 14PT. </a:t>
            </a:r>
          </a:p>
        </p:txBody>
      </p:sp>
      <p:sp>
        <p:nvSpPr>
          <p:cNvPr id="17"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7714338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9_Quote_IBlue">
    <p:bg>
      <p:bgPr>
        <a:solidFill>
          <a:schemeClr val="accent4"/>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6" name="Text Placeholder 5"/>
          <p:cNvSpPr>
            <a:spLocks noGrp="1"/>
          </p:cNvSpPr>
          <p:nvPr>
            <p:ph type="body" sz="quarter" idx="12" hasCustomPrompt="1"/>
          </p:nvPr>
        </p:nvSpPr>
        <p:spPr>
          <a:xfrm>
            <a:off x="877289" y="2272934"/>
            <a:ext cx="10430983"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YOUR QUOTE at 40pt </a:t>
            </a:r>
            <a:br>
              <a:rPr lang="en-US" dirty="0"/>
            </a:br>
            <a:r>
              <a:rPr lang="en-US" dirty="0"/>
              <a:t>min 36pt MAX 3 LINES AS SE ENI OLESTOTATE CON RAERUM ES INI EREPUDI ODIT EHENDIAM EUM.</a:t>
            </a:r>
          </a:p>
        </p:txBody>
      </p:sp>
      <p:sp>
        <p:nvSpPr>
          <p:cNvPr id="9" name="Text Placeholder 5"/>
          <p:cNvSpPr>
            <a:spLocks noGrp="1"/>
          </p:cNvSpPr>
          <p:nvPr>
            <p:ph type="body" sz="quarter" idx="35" hasCustomPrompt="1"/>
          </p:nvPr>
        </p:nvSpPr>
        <p:spPr>
          <a:xfrm>
            <a:off x="4905116" y="4543961"/>
            <a:ext cx="6403156"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6">
                    <a:lumMod val="40000"/>
                    <a:lumOff val="60000"/>
                  </a:schemeClr>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10"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58259265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9_Quote_White_APinkAuthor">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877289" y="2272934"/>
            <a:ext cx="10430983"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YOUR QUOTE at 40pt </a:t>
            </a:r>
            <a:br>
              <a:rPr lang="en-US" dirty="0"/>
            </a:br>
            <a:r>
              <a:rPr lang="en-US" dirty="0"/>
              <a:t>min 36pt MAX 3 LINES AS SE ENI OLESTOTATE CON RAERUM ES INI EREPUDI ODIT EHENDIAM EUM.</a:t>
            </a:r>
          </a:p>
        </p:txBody>
      </p:sp>
      <p:sp>
        <p:nvSpPr>
          <p:cNvPr id="9" name="Text Placeholder 5"/>
          <p:cNvSpPr>
            <a:spLocks noGrp="1"/>
          </p:cNvSpPr>
          <p:nvPr>
            <p:ph type="body" sz="quarter" idx="35" hasCustomPrompt="1"/>
          </p:nvPr>
        </p:nvSpPr>
        <p:spPr>
          <a:xfrm>
            <a:off x="4905116" y="4543961"/>
            <a:ext cx="6403301"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10"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1"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84113318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9_Quote_White_SBlueAuthor">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877289" y="2272934"/>
            <a:ext cx="10430983"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tx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YOUR QUOTE at 40pt </a:t>
            </a:r>
            <a:br>
              <a:rPr lang="en-US" dirty="0"/>
            </a:br>
            <a:r>
              <a:rPr lang="en-US" dirty="0"/>
              <a:t>min 36pt MAX 3 LINES AS SE ENI OLESTOTATE CON RAERUM ES INI EREPUDI ODIT EHENDIAM EUM.</a:t>
            </a:r>
          </a:p>
        </p:txBody>
      </p:sp>
      <p:sp>
        <p:nvSpPr>
          <p:cNvPr id="9" name="Text Placeholder 5"/>
          <p:cNvSpPr>
            <a:spLocks noGrp="1"/>
          </p:cNvSpPr>
          <p:nvPr>
            <p:ph type="body" sz="quarter" idx="35" hasCustomPrompt="1"/>
          </p:nvPr>
        </p:nvSpPr>
        <p:spPr>
          <a:xfrm>
            <a:off x="4905116" y="4543961"/>
            <a:ext cx="6403301"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5"/>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10" name="Footer Placeholder 2"/>
          <p:cNvSpPr>
            <a:spLocks noGrp="1"/>
          </p:cNvSpPr>
          <p:nvPr>
            <p:ph type="ftr" sz="quarter" idx="31"/>
          </p:nvPr>
        </p:nvSpPr>
        <p:spPr>
          <a:xfrm>
            <a:off x="7495798" y="6537399"/>
            <a:ext cx="4141956" cy="161962"/>
          </a:xfrm>
        </p:spPr>
        <p:txBody>
          <a:bodyPr/>
          <a:lstStyle>
            <a:lvl1pPr>
              <a:defRPr>
                <a:solidFill>
                  <a:schemeClr val="tx1">
                    <a:alpha val="50000"/>
                  </a:schemeClr>
                </a:solidFill>
              </a:defRPr>
            </a:lvl1pPr>
          </a:lstStyle>
          <a:p>
            <a:endParaRPr lang="en-AU" dirty="0">
              <a:solidFill>
                <a:srgbClr val="000000">
                  <a:alpha val="50000"/>
                </a:srgbClr>
              </a:solidFill>
            </a:endParaRPr>
          </a:p>
        </p:txBody>
      </p:sp>
      <p:sp>
        <p:nvSpPr>
          <p:cNvPr id="11" name="Slide Number Placeholder 3"/>
          <p:cNvSpPr>
            <a:spLocks noGrp="1"/>
          </p:cNvSpPr>
          <p:nvPr>
            <p:ph type="sldNum" sz="quarter" idx="32"/>
          </p:nvPr>
        </p:nvSpPr>
        <p:spPr>
          <a:xfrm flipH="1">
            <a:off x="11617001" y="6537400"/>
            <a:ext cx="216084" cy="161888"/>
          </a:xfrm>
        </p:spPr>
        <p:txBody>
          <a:bodyPr/>
          <a:lstStyle>
            <a:lvl1pPr>
              <a:defRPr>
                <a:solidFill>
                  <a:schemeClr val="tx1">
                    <a:alpha val="50000"/>
                  </a:schemeClr>
                </a:solidFill>
              </a:defRPr>
            </a:lvl1pPr>
          </a:lstStyle>
          <a:p>
            <a:pPr>
              <a:defRPr/>
            </a:pPr>
            <a:fld id="{90CBDC3A-D49F-4631-A8C7-55D59B33E5FA}" type="slidenum">
              <a:rPr lang="en-US" smtClean="0">
                <a:solidFill>
                  <a:srgbClr val="000000">
                    <a:alpha val="50000"/>
                  </a:srgbClr>
                </a:solidFill>
              </a:rPr>
              <a:pPr>
                <a:defRPr/>
              </a:pPr>
              <a:t>‹#›</a:t>
            </a:fld>
            <a:endParaRPr lang="en-US" dirty="0">
              <a:solidFill>
                <a:srgbClr val="000000">
                  <a:alpha val="50000"/>
                </a:srgbClr>
              </a:solidFill>
            </a:endParaRPr>
          </a:p>
        </p:txBody>
      </p:sp>
      <p:sp>
        <p:nvSpPr>
          <p:cNvPr id="7" name="Text Placeholder 4"/>
          <p:cNvSpPr>
            <a:spLocks noGrp="1"/>
          </p:cNvSpPr>
          <p:nvPr>
            <p:ph type="body" sz="quarter" idx="33" hasCustomPrompt="1"/>
          </p:nvPr>
        </p:nvSpPr>
        <p:spPr>
          <a:xfrm>
            <a:off x="355741" y="6334007"/>
            <a:ext cx="1928219" cy="331528"/>
          </a:xfrm>
          <a:ln>
            <a:solidFill>
              <a:schemeClr val="tx1"/>
            </a:solidFill>
          </a:ln>
        </p:spPr>
        <p:txBody>
          <a:bodyPr wrap="none" lIns="143987" tIns="71994" rIns="143987" bIns="71994" anchor="ctr">
            <a:spAutoFit/>
          </a:bodyPr>
          <a:lstStyle>
            <a:lvl1pPr>
              <a:spcBef>
                <a:spcPts val="0"/>
              </a:spcBef>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856143070"/>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9_Quote_SBlue">
    <p:bg>
      <p:bgPr>
        <a:solidFill>
          <a:schemeClr val="accent5"/>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6" name="Text Placeholder 5"/>
          <p:cNvSpPr>
            <a:spLocks noGrp="1"/>
          </p:cNvSpPr>
          <p:nvPr>
            <p:ph type="body" sz="quarter" idx="12" hasCustomPrompt="1"/>
          </p:nvPr>
        </p:nvSpPr>
        <p:spPr>
          <a:xfrm>
            <a:off x="877289" y="2272934"/>
            <a:ext cx="10430983"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YOUR QUOTE at 40pt </a:t>
            </a:r>
            <a:br>
              <a:rPr lang="en-US" dirty="0"/>
            </a:br>
            <a:r>
              <a:rPr lang="en-US" dirty="0"/>
              <a:t>min 36pt MAX 3 LINES AS SE ENI OLESTOTATE CON RAERUM ES INI EREPUDI ODIT EHENDIAM EUM.</a:t>
            </a:r>
          </a:p>
        </p:txBody>
      </p:sp>
      <p:sp>
        <p:nvSpPr>
          <p:cNvPr id="9" name="Text Placeholder 5"/>
          <p:cNvSpPr>
            <a:spLocks noGrp="1"/>
          </p:cNvSpPr>
          <p:nvPr>
            <p:ph type="body" sz="quarter" idx="35" hasCustomPrompt="1"/>
          </p:nvPr>
        </p:nvSpPr>
        <p:spPr>
          <a:xfrm>
            <a:off x="4905116" y="4543961"/>
            <a:ext cx="6403301"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6">
                    <a:lumMod val="20000"/>
                    <a:lumOff val="80000"/>
                  </a:schemeClr>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10"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6543722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9_Quote_APink">
    <p:bg>
      <p:bgPr>
        <a:solidFill>
          <a:schemeClr val="accent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6" name="Text Placeholder 5"/>
          <p:cNvSpPr>
            <a:spLocks noGrp="1"/>
          </p:cNvSpPr>
          <p:nvPr>
            <p:ph type="body" sz="quarter" idx="12" hasCustomPrompt="1"/>
          </p:nvPr>
        </p:nvSpPr>
        <p:spPr>
          <a:xfrm>
            <a:off x="877289" y="2272934"/>
            <a:ext cx="10430983"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YOUR QUOTE at 40pt </a:t>
            </a:r>
            <a:br>
              <a:rPr lang="en-US" dirty="0"/>
            </a:br>
            <a:r>
              <a:rPr lang="en-US" dirty="0"/>
              <a:t>min 36pt MAX 3 LINES AS SE ENI OLESTOTATE CON RAERUM ES INI EREPUDI ODIT EHENDIAM EUM.</a:t>
            </a:r>
          </a:p>
        </p:txBody>
      </p:sp>
      <p:sp>
        <p:nvSpPr>
          <p:cNvPr id="9" name="Text Placeholder 5"/>
          <p:cNvSpPr>
            <a:spLocks noGrp="1"/>
          </p:cNvSpPr>
          <p:nvPr>
            <p:ph type="body" sz="quarter" idx="35" hasCustomPrompt="1"/>
          </p:nvPr>
        </p:nvSpPr>
        <p:spPr>
          <a:xfrm>
            <a:off x="4905116" y="4543961"/>
            <a:ext cx="6403301"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1">
                    <a:lumMod val="20000"/>
                    <a:lumOff val="80000"/>
                  </a:schemeClr>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10"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159851974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9_Quote_CRed">
    <p:bg>
      <p:bgPr>
        <a:solidFill>
          <a:schemeClr val="tx2"/>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7" name="Slide Number Placeholder 6"/>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6" name="Text Placeholder 5"/>
          <p:cNvSpPr>
            <a:spLocks noGrp="1"/>
          </p:cNvSpPr>
          <p:nvPr>
            <p:ph type="body" sz="quarter" idx="12" hasCustomPrompt="1"/>
          </p:nvPr>
        </p:nvSpPr>
        <p:spPr>
          <a:xfrm>
            <a:off x="877289" y="2272934"/>
            <a:ext cx="10430983" cy="1969314"/>
          </a:xfrm>
        </p:spPr>
        <p:txBody>
          <a:bodyPr anchor="t">
            <a:spAutoFit/>
          </a:bodyPr>
          <a:lstStyle>
            <a:lvl1pPr marL="0" marR="0" indent="0" algn="l" defTabSz="914217" rtl="0" eaLnBrk="1" fontAlgn="base" latinLnBrk="0" hangingPunct="1">
              <a:lnSpc>
                <a:spcPct val="80000"/>
              </a:lnSpc>
              <a:spcBef>
                <a:spcPts val="0"/>
              </a:spcBef>
              <a:spcAft>
                <a:spcPct val="0"/>
              </a:spcAft>
              <a:buClrTx/>
              <a:buSzTx/>
              <a:buFont typeface="Arial" pitchFamily="34" charset="0"/>
              <a:buNone/>
              <a:tabLst/>
              <a:defRPr sz="3999" b="1" cap="all" baseline="0">
                <a:solidFill>
                  <a:schemeClr val="bg1"/>
                </a:solidFill>
                <a:latin typeface="Arial Black" panose="020B0A04020102020204" pitchFamily="34" charset="0"/>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YOUR QUOTE at 40pt </a:t>
            </a:r>
            <a:br>
              <a:rPr lang="en-US" dirty="0"/>
            </a:br>
            <a:r>
              <a:rPr lang="en-US" dirty="0"/>
              <a:t>min 36pt MAX 3 LINES AS SE ENI OLESTOTATE CON RAERUM ES INI EREPUDI ODIT EHENDIAM EUM.</a:t>
            </a:r>
          </a:p>
        </p:txBody>
      </p:sp>
      <p:sp>
        <p:nvSpPr>
          <p:cNvPr id="9" name="Text Placeholder 5"/>
          <p:cNvSpPr>
            <a:spLocks noGrp="1"/>
          </p:cNvSpPr>
          <p:nvPr>
            <p:ph type="body" sz="quarter" idx="35" hasCustomPrompt="1"/>
          </p:nvPr>
        </p:nvSpPr>
        <p:spPr>
          <a:xfrm>
            <a:off x="4905116" y="4545748"/>
            <a:ext cx="6403301" cy="443095"/>
          </a:xfrm>
        </p:spPr>
        <p:txBody>
          <a:bodyPr wrap="square" anchor="t">
            <a:spAutoFit/>
          </a:bodyPr>
          <a:lstStyle>
            <a:lvl1pPr marL="0" marR="0" indent="0" algn="l" defTabSz="914217" rtl="0" eaLnBrk="1" fontAlgn="base" latinLnBrk="0" hangingPunct="1">
              <a:lnSpc>
                <a:spcPct val="90000"/>
              </a:lnSpc>
              <a:spcBef>
                <a:spcPts val="0"/>
              </a:spcBef>
              <a:spcAft>
                <a:spcPct val="0"/>
              </a:spcAft>
              <a:buClrTx/>
              <a:buSzTx/>
              <a:buFont typeface="Arial" pitchFamily="34" charset="0"/>
              <a:buNone/>
              <a:tabLst/>
              <a:defRPr sz="1600" b="0" cap="all" baseline="0">
                <a:solidFill>
                  <a:schemeClr val="accent1">
                    <a:lumMod val="40000"/>
                    <a:lumOff val="60000"/>
                  </a:schemeClr>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INSERT AUTHOR’S DETAILS HERE.</a:t>
            </a:r>
            <a:br>
              <a:rPr lang="en-US" dirty="0"/>
            </a:br>
            <a:r>
              <a:rPr lang="en-US" dirty="0"/>
              <a:t>UPPERCASE, maximum 3 lines at 16pt, MINIMUM 14PT. </a:t>
            </a:r>
          </a:p>
        </p:txBody>
      </p:sp>
      <p:sp>
        <p:nvSpPr>
          <p:cNvPr id="10" name="Text Placeholder 4"/>
          <p:cNvSpPr>
            <a:spLocks noGrp="1"/>
          </p:cNvSpPr>
          <p:nvPr>
            <p:ph type="body" sz="quarter" idx="33"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Tree>
    <p:extLst>
      <p:ext uri="{BB962C8B-B14F-4D97-AF65-F5344CB8AC3E}">
        <p14:creationId xmlns:p14="http://schemas.microsoft.com/office/powerpoint/2010/main" val="313137029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0_StandardCredential_Image">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8" name="Text Placeholder 4"/>
          <p:cNvSpPr>
            <a:spLocks noGrp="1"/>
          </p:cNvSpPr>
          <p:nvPr>
            <p:ph type="body" sz="quarter" idx="30" hasCustomPrompt="1"/>
          </p:nvPr>
        </p:nvSpPr>
        <p:spPr>
          <a:xfrm>
            <a:off x="356540" y="6333965"/>
            <a:ext cx="1927479" cy="331611"/>
          </a:xfrm>
          <a:ln>
            <a:solidFill>
              <a:schemeClr val="bg1"/>
            </a:solidFill>
          </a:ln>
        </p:spPr>
        <p:txBody>
          <a:bodyPr wrap="none" lIns="144000" tIns="72000" rIns="144000" bIns="72000" anchor="ctr">
            <a:spAutoFit/>
          </a:bodyPr>
          <a:lstStyle>
            <a:lvl1pPr>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9" name="Text Placeholder 4"/>
          <p:cNvSpPr>
            <a:spLocks noGrp="1"/>
          </p:cNvSpPr>
          <p:nvPr>
            <p:ph type="body" sz="quarter" idx="12" hasCustomPrompt="1"/>
          </p:nvPr>
        </p:nvSpPr>
        <p:spPr>
          <a:xfrm>
            <a:off x="356539" y="300893"/>
            <a:ext cx="4141618" cy="553870"/>
          </a:xfrm>
        </p:spPr>
        <p:txBody>
          <a:bodyPr anchor="b">
            <a:noAutofit/>
          </a:bodyPr>
          <a:lstStyle>
            <a:lvl1pPr algn="l" rtl="0" fontAlgn="base">
              <a:lnSpc>
                <a:spcPct val="90000"/>
              </a:lnSpc>
              <a:spcBef>
                <a:spcPct val="0"/>
              </a:spcBef>
              <a:spcAft>
                <a:spcPts val="0"/>
              </a:spcAft>
              <a:defRPr lang="en-US" sz="1800" kern="1200" cap="all" baseline="0" dirty="0">
                <a:solidFill>
                  <a:srgbClr val="FFFFFF"/>
                </a:solidFill>
                <a:latin typeface="Arial" charset="0"/>
                <a:ea typeface="+mn-ea"/>
                <a:cs typeface="Arial" charset="0"/>
              </a:defRPr>
            </a:lvl1pPr>
          </a:lstStyle>
          <a:p>
            <a:r>
              <a:rPr lang="en-AU" dirty="0"/>
              <a:t>INSERT CLIENT NAME </a:t>
            </a:r>
            <a:br>
              <a:rPr lang="en-AU" dirty="0"/>
            </a:br>
            <a:r>
              <a:rPr lang="en-AU" dirty="0"/>
              <a:t>OR DESCRIPTION</a:t>
            </a:r>
            <a:endParaRPr lang="en-GB" dirty="0"/>
          </a:p>
        </p:txBody>
      </p:sp>
      <p:sp>
        <p:nvSpPr>
          <p:cNvPr id="14" name="Content Placeholder 14"/>
          <p:cNvSpPr>
            <a:spLocks noGrp="1"/>
          </p:cNvSpPr>
          <p:nvPr>
            <p:ph sz="quarter" idx="24" hasCustomPrompt="1"/>
          </p:nvPr>
        </p:nvSpPr>
        <p:spPr>
          <a:xfrm>
            <a:off x="356539" y="2780239"/>
            <a:ext cx="4141618" cy="812342"/>
          </a:xfrm>
        </p:spPr>
        <p:txBody>
          <a:bodyPr>
            <a:spAutoFit/>
          </a:bodyPr>
          <a:lstStyle>
            <a:lvl1pPr algn="l" rtl="0" fontAlgn="base">
              <a:lnSpc>
                <a:spcPct val="110000"/>
              </a:lnSpc>
              <a:spcBef>
                <a:spcPts val="1200"/>
              </a:spcBef>
              <a:spcAft>
                <a:spcPct val="0"/>
              </a:spcAft>
              <a:defRPr lang="en-US" sz="1600" kern="1200" dirty="0" smtClean="0">
                <a:solidFill>
                  <a:srgbClr val="FFFFFF"/>
                </a:solidFill>
                <a:latin typeface="Arial" charset="0"/>
                <a:ea typeface="+mn-ea"/>
                <a:cs typeface="Arial" charset="0"/>
              </a:defRPr>
            </a:lvl1pPr>
            <a:lvl2pPr algn="l" rtl="0" fontAlgn="base">
              <a:lnSpc>
                <a:spcPct val="110000"/>
              </a:lnSpc>
              <a:spcBef>
                <a:spcPts val="1200"/>
              </a:spcBef>
              <a:spcAft>
                <a:spcPct val="0"/>
              </a:spcAft>
              <a:defRPr lang="en-US" sz="1600" kern="1200" dirty="0" smtClean="0">
                <a:solidFill>
                  <a:srgbClr val="FFFFFF"/>
                </a:solidFill>
                <a:latin typeface="Arial" charset="0"/>
                <a:ea typeface="+mn-ea"/>
                <a:cs typeface="Arial" charset="0"/>
              </a:defRPr>
            </a:lvl2pPr>
            <a:lvl3pPr algn="l" rtl="0" fontAlgn="base">
              <a:lnSpc>
                <a:spcPct val="110000"/>
              </a:lnSpc>
              <a:spcBef>
                <a:spcPts val="1200"/>
              </a:spcBef>
              <a:spcAft>
                <a:spcPct val="0"/>
              </a:spcAft>
              <a:defRPr lang="en-US" sz="1600" kern="1200" dirty="0" smtClean="0">
                <a:solidFill>
                  <a:srgbClr val="FFFFFF"/>
                </a:solidFill>
                <a:latin typeface="Arial" charset="0"/>
                <a:ea typeface="+mn-ea"/>
                <a:cs typeface="Arial" charset="0"/>
              </a:defRPr>
            </a:lvl3pPr>
            <a:lvl4pPr algn="l" rtl="0" fontAlgn="base">
              <a:lnSpc>
                <a:spcPct val="110000"/>
              </a:lnSpc>
              <a:spcBef>
                <a:spcPts val="1200"/>
              </a:spcBef>
              <a:spcAft>
                <a:spcPct val="0"/>
              </a:spcAft>
              <a:defRPr lang="en-US" sz="1600" kern="1200" dirty="0" smtClean="0">
                <a:solidFill>
                  <a:srgbClr val="FFFFFF"/>
                </a:solidFill>
                <a:latin typeface="Arial" charset="0"/>
                <a:ea typeface="+mn-ea"/>
                <a:cs typeface="Arial" charset="0"/>
              </a:defRPr>
            </a:lvl4pPr>
            <a:lvl5pPr algn="l" rtl="0" fontAlgn="base">
              <a:lnSpc>
                <a:spcPct val="110000"/>
              </a:lnSpc>
              <a:spcBef>
                <a:spcPts val="1200"/>
              </a:spcBef>
              <a:spcAft>
                <a:spcPct val="0"/>
              </a:spcAft>
              <a:defRPr lang="en-US" sz="1600" kern="1200" dirty="0">
                <a:solidFill>
                  <a:srgbClr val="FFFFFF"/>
                </a:solidFill>
                <a:latin typeface="Arial" charset="0"/>
                <a:ea typeface="+mn-ea"/>
                <a:cs typeface="Arial" charset="0"/>
              </a:defRPr>
            </a:lvl5pPr>
          </a:lstStyle>
          <a:p>
            <a:pPr lvl="0"/>
            <a:r>
              <a:rPr lang="en-AU" dirty="0"/>
              <a:t>Insert short description of client challenge, solution provided, outcomes delivered, min 14pt font with paragraph spacing 1.1</a:t>
            </a:r>
          </a:p>
        </p:txBody>
      </p:sp>
      <p:sp>
        <p:nvSpPr>
          <p:cNvPr id="15" name="Title 1"/>
          <p:cNvSpPr>
            <a:spLocks noGrp="1"/>
          </p:cNvSpPr>
          <p:nvPr>
            <p:ph type="title" hasCustomPrompt="1"/>
          </p:nvPr>
        </p:nvSpPr>
        <p:spPr>
          <a:xfrm>
            <a:off x="356539" y="1299411"/>
            <a:ext cx="4141618" cy="1378520"/>
          </a:xfrm>
        </p:spPr>
        <p:txBody>
          <a:bodyPr tIns="0">
            <a:spAutoFit/>
          </a:bodyPr>
          <a:lstStyle>
            <a:lvl1pPr algn="l">
              <a:defRPr sz="2799"/>
            </a:lvl1pPr>
          </a:lstStyle>
          <a:p>
            <a:r>
              <a:rPr lang="en-US" dirty="0"/>
              <a:t>SHORT HEADLINE OF VALUE/SOLUTION DELIVERED AT 28PT, MAX 4 LINES</a:t>
            </a:r>
            <a:endParaRPr lang="en-AU" dirty="0"/>
          </a:p>
        </p:txBody>
      </p:sp>
    </p:spTree>
    <p:extLst>
      <p:ext uri="{BB962C8B-B14F-4D97-AF65-F5344CB8AC3E}">
        <p14:creationId xmlns:p14="http://schemas.microsoft.com/office/powerpoint/2010/main" val="27986001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036110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1_DetailedCredential_Image">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31"/>
          </p:nvPr>
        </p:nvSpPr>
        <p:spPr/>
        <p:txBody>
          <a:bodyPr/>
          <a:lstStyle/>
          <a:p>
            <a:endParaRPr lang="en-AU" dirty="0">
              <a:solidFill>
                <a:srgbClr val="FFFFFF">
                  <a:alpha val="50000"/>
                </a:srgbClr>
              </a:solidFill>
            </a:endParaRPr>
          </a:p>
        </p:txBody>
      </p:sp>
      <p:sp>
        <p:nvSpPr>
          <p:cNvPr id="5" name="Slide Number Placeholder 4"/>
          <p:cNvSpPr>
            <a:spLocks noGrp="1"/>
          </p:cNvSpPr>
          <p:nvPr>
            <p:ph type="sldNum" sz="quarter" idx="32"/>
          </p:nvPr>
        </p:nvSpPr>
        <p:spPr/>
        <p:txBody>
          <a:body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1" name="Content Placeholder 7"/>
          <p:cNvSpPr>
            <a:spLocks noGrp="1"/>
          </p:cNvSpPr>
          <p:nvPr>
            <p:ph sz="quarter" idx="11" hasCustomPrompt="1"/>
          </p:nvPr>
        </p:nvSpPr>
        <p:spPr>
          <a:xfrm>
            <a:off x="360144" y="2357455"/>
            <a:ext cx="2647033" cy="3599167"/>
          </a:xfrm>
        </p:spPr>
        <p:txBody>
          <a:bodyPr/>
          <a:lstStyle>
            <a:lvl1pPr>
              <a:lnSpc>
                <a:spcPct val="110000"/>
              </a:lnSpc>
              <a:defRPr sz="2000" baseline="0">
                <a:solidFill>
                  <a:schemeClr val="bg1"/>
                </a:solidFill>
                <a:latin typeface="Arial" panose="020B0604020202020204" pitchFamily="34" charset="0"/>
                <a:ea typeface="Roboto" panose="02000000000000000000" pitchFamily="2" charset="0"/>
              </a:defRPr>
            </a:lvl1pPr>
            <a:lvl2pPr>
              <a:lnSpc>
                <a:spcPct val="110000"/>
              </a:lnSpc>
              <a:defRPr>
                <a:solidFill>
                  <a:schemeClr val="bg1"/>
                </a:solidFill>
                <a:latin typeface="Arial" panose="020B0604020202020204" pitchFamily="34" charset="0"/>
                <a:ea typeface="Roboto" panose="02000000000000000000" pitchFamily="2" charset="0"/>
              </a:defRPr>
            </a:lvl2pPr>
            <a:lvl3pPr>
              <a:lnSpc>
                <a:spcPct val="110000"/>
              </a:lnSpc>
              <a:defRPr>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AU" dirty="0"/>
              <a:t>Insert text maximum lines to the bottom of this text box, minimum 14pt font size with paragraph spacing 1.1</a:t>
            </a:r>
          </a:p>
          <a:p>
            <a:r>
              <a:rPr lang="en-AU" dirty="0" err="1"/>
              <a:t>Sequisit</a:t>
            </a:r>
            <a:r>
              <a:rPr lang="en-AU" dirty="0"/>
              <a:t> as </a:t>
            </a:r>
            <a:r>
              <a:rPr lang="en-AU" dirty="0" err="1"/>
              <a:t>quatem</a:t>
            </a:r>
            <a:r>
              <a:rPr lang="en-AU" dirty="0"/>
              <a:t> quam, </a:t>
            </a:r>
            <a:r>
              <a:rPr lang="en-AU" dirty="0" err="1"/>
              <a:t>expliamet</a:t>
            </a:r>
            <a:r>
              <a:rPr lang="en-AU" dirty="0"/>
              <a:t> </a:t>
            </a:r>
            <a:r>
              <a:rPr lang="en-AU" dirty="0" err="1"/>
              <a:t>porepud</a:t>
            </a:r>
            <a:r>
              <a:rPr lang="en-AU" dirty="0"/>
              <a:t> </a:t>
            </a:r>
            <a:r>
              <a:rPr lang="en-AU" dirty="0" err="1"/>
              <a:t>aestibuste</a:t>
            </a:r>
            <a:r>
              <a:rPr lang="en-AU" dirty="0"/>
              <a:t> </a:t>
            </a:r>
            <a:r>
              <a:rPr lang="en-AU" dirty="0" err="1"/>
              <a:t>cuptat</a:t>
            </a:r>
            <a:r>
              <a:rPr lang="en-AU" dirty="0"/>
              <a:t> </a:t>
            </a:r>
            <a:r>
              <a:rPr lang="en-AU" dirty="0" err="1"/>
              <a:t>ellaborit</a:t>
            </a:r>
            <a:r>
              <a:rPr lang="en-AU" dirty="0"/>
              <a:t> </a:t>
            </a:r>
            <a:r>
              <a:rPr lang="en-AU" dirty="0" err="1"/>
              <a:t>ut</a:t>
            </a:r>
            <a:r>
              <a:rPr lang="en-AU" dirty="0"/>
              <a:t> </a:t>
            </a:r>
            <a:r>
              <a:rPr lang="en-AU" dirty="0" err="1"/>
              <a:t>ut</a:t>
            </a:r>
            <a:r>
              <a:rPr lang="en-AU" dirty="0"/>
              <a:t> as </a:t>
            </a:r>
            <a:r>
              <a:rPr lang="en-AU" dirty="0" err="1"/>
              <a:t>dolo</a:t>
            </a:r>
            <a:r>
              <a:rPr lang="en-AU" dirty="0"/>
              <a:t> </a:t>
            </a:r>
            <a:r>
              <a:rPr lang="en-AU" dirty="0" err="1"/>
              <a:t>duci</a:t>
            </a:r>
            <a:r>
              <a:rPr lang="en-AU" dirty="0"/>
              <a:t> unto.</a:t>
            </a:r>
          </a:p>
        </p:txBody>
      </p:sp>
      <p:sp>
        <p:nvSpPr>
          <p:cNvPr id="12" name="Content Placeholder 7"/>
          <p:cNvSpPr>
            <a:spLocks noGrp="1"/>
          </p:cNvSpPr>
          <p:nvPr>
            <p:ph sz="quarter" idx="17" hasCustomPrompt="1"/>
          </p:nvPr>
        </p:nvSpPr>
        <p:spPr>
          <a:xfrm>
            <a:off x="6242442" y="2357455"/>
            <a:ext cx="2647033" cy="3599167"/>
          </a:xfrm>
        </p:spPr>
        <p:txBody>
          <a:bodyPr/>
          <a:lstStyle>
            <a:lvl1pPr>
              <a:lnSpc>
                <a:spcPct val="110000"/>
              </a:lnSpc>
              <a:defRPr sz="2000">
                <a:solidFill>
                  <a:schemeClr val="bg1"/>
                </a:solidFill>
                <a:latin typeface="Arial" panose="020B0604020202020204" pitchFamily="34" charset="0"/>
                <a:ea typeface="Roboto" panose="02000000000000000000" pitchFamily="2" charset="0"/>
              </a:defRPr>
            </a:lvl1pPr>
            <a:lvl2pPr>
              <a:lnSpc>
                <a:spcPct val="110000"/>
              </a:lnSpc>
              <a:defRPr>
                <a:solidFill>
                  <a:schemeClr val="bg1"/>
                </a:solidFill>
                <a:latin typeface="Arial" panose="020B0604020202020204" pitchFamily="34" charset="0"/>
                <a:ea typeface="Roboto" panose="02000000000000000000" pitchFamily="2" charset="0"/>
              </a:defRPr>
            </a:lvl2pPr>
            <a:lvl3pPr>
              <a:lnSpc>
                <a:spcPct val="110000"/>
              </a:lnSpc>
              <a:defRPr>
                <a:solidFill>
                  <a:schemeClr val="bg1"/>
                </a:solidFill>
                <a:latin typeface="Arial" panose="020B0604020202020204" pitchFamily="34" charset="0"/>
                <a:ea typeface="Roboto" panose="02000000000000000000" pitchFamily="2" charset="0"/>
              </a:defRPr>
            </a:lvl3pPr>
            <a:lvl4pPr>
              <a:lnSpc>
                <a:spcPct val="110000"/>
              </a:lnSpc>
              <a:defRPr>
                <a:solidFill>
                  <a:schemeClr val="bg1"/>
                </a:solidFill>
                <a:latin typeface="Arial" panose="020B0604020202020204" pitchFamily="34" charset="0"/>
                <a:ea typeface="Roboto" panose="02000000000000000000" pitchFamily="2" charset="0"/>
              </a:defRPr>
            </a:lvl4pPr>
            <a:lvl5pPr>
              <a:lnSpc>
                <a:spcPct val="110000"/>
              </a:lnSpc>
              <a:defRPr>
                <a:solidFill>
                  <a:schemeClr val="bg1"/>
                </a:solidFill>
                <a:latin typeface="Arial" panose="020B0604020202020204" pitchFamily="34" charset="0"/>
                <a:ea typeface="Roboto" panose="02000000000000000000" pitchFamily="2" charset="0"/>
              </a:defRPr>
            </a:lvl5pPr>
          </a:lstStyle>
          <a:p>
            <a:r>
              <a:rPr lang="en-AU" dirty="0"/>
              <a:t>Insert text maximum lines to the bottom of this text box, minimum 14pt font size with paragraph spacing 1.1</a:t>
            </a:r>
          </a:p>
          <a:p>
            <a:r>
              <a:rPr lang="en-AU" dirty="0" err="1"/>
              <a:t>Sequisit</a:t>
            </a:r>
            <a:r>
              <a:rPr lang="en-AU" dirty="0"/>
              <a:t> as </a:t>
            </a:r>
            <a:r>
              <a:rPr lang="en-AU" dirty="0" err="1"/>
              <a:t>quatem</a:t>
            </a:r>
            <a:r>
              <a:rPr lang="en-AU" dirty="0"/>
              <a:t> quam, </a:t>
            </a:r>
            <a:r>
              <a:rPr lang="en-AU" dirty="0" err="1"/>
              <a:t>expliamet</a:t>
            </a:r>
            <a:r>
              <a:rPr lang="en-AU" dirty="0"/>
              <a:t> </a:t>
            </a:r>
            <a:r>
              <a:rPr lang="en-AU" dirty="0" err="1"/>
              <a:t>porepud</a:t>
            </a:r>
            <a:r>
              <a:rPr lang="en-AU" dirty="0"/>
              <a:t> </a:t>
            </a:r>
            <a:r>
              <a:rPr lang="en-AU" dirty="0" err="1"/>
              <a:t>aestibuste</a:t>
            </a:r>
            <a:r>
              <a:rPr lang="en-AU" dirty="0"/>
              <a:t> </a:t>
            </a:r>
            <a:r>
              <a:rPr lang="en-AU" dirty="0" err="1"/>
              <a:t>cuptat</a:t>
            </a:r>
            <a:r>
              <a:rPr lang="en-AU" dirty="0"/>
              <a:t> </a:t>
            </a:r>
            <a:r>
              <a:rPr lang="en-AU" dirty="0" err="1"/>
              <a:t>ellaborit</a:t>
            </a:r>
            <a:r>
              <a:rPr lang="en-AU" dirty="0"/>
              <a:t> </a:t>
            </a:r>
            <a:r>
              <a:rPr lang="en-AU" dirty="0" err="1"/>
              <a:t>ut</a:t>
            </a:r>
            <a:r>
              <a:rPr lang="en-AU" dirty="0"/>
              <a:t> </a:t>
            </a:r>
            <a:r>
              <a:rPr lang="en-AU" dirty="0" err="1"/>
              <a:t>ut</a:t>
            </a:r>
            <a:r>
              <a:rPr lang="en-AU" dirty="0"/>
              <a:t> as </a:t>
            </a:r>
            <a:r>
              <a:rPr lang="en-AU" dirty="0" err="1"/>
              <a:t>dolo</a:t>
            </a:r>
            <a:r>
              <a:rPr lang="en-AU" dirty="0"/>
              <a:t> </a:t>
            </a:r>
            <a:r>
              <a:rPr lang="en-AU" dirty="0" err="1"/>
              <a:t>duci</a:t>
            </a:r>
            <a:r>
              <a:rPr lang="en-AU" dirty="0"/>
              <a:t> unto.</a:t>
            </a:r>
          </a:p>
        </p:txBody>
      </p:sp>
      <p:sp>
        <p:nvSpPr>
          <p:cNvPr id="13" name="Content Placeholder 2"/>
          <p:cNvSpPr>
            <a:spLocks noGrp="1"/>
          </p:cNvSpPr>
          <p:nvPr>
            <p:ph sz="quarter" idx="18" hasCustomPrompt="1"/>
          </p:nvPr>
        </p:nvSpPr>
        <p:spPr>
          <a:xfrm>
            <a:off x="3301292" y="2357455"/>
            <a:ext cx="2647033" cy="3599167"/>
          </a:xfrm>
        </p:spPr>
        <p:txBody>
          <a:bodyPr/>
          <a:lstStyle>
            <a:lvl1pPr>
              <a:lnSpc>
                <a:spcPct val="110000"/>
              </a:lnSpc>
              <a:defRPr sz="2000">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AU" dirty="0"/>
              <a:t>Insert text maximum lines to the bottom of this text box, minimum 14pt font size with paragraph spacing 1.1</a:t>
            </a:r>
          </a:p>
          <a:p>
            <a:r>
              <a:rPr lang="en-AU" dirty="0" err="1"/>
              <a:t>Sequisit</a:t>
            </a:r>
            <a:r>
              <a:rPr lang="en-AU" dirty="0"/>
              <a:t> as </a:t>
            </a:r>
            <a:r>
              <a:rPr lang="en-AU" dirty="0" err="1"/>
              <a:t>quatem</a:t>
            </a:r>
            <a:r>
              <a:rPr lang="en-AU" dirty="0"/>
              <a:t> quam, </a:t>
            </a:r>
            <a:r>
              <a:rPr lang="en-AU" dirty="0" err="1"/>
              <a:t>expliamet</a:t>
            </a:r>
            <a:r>
              <a:rPr lang="en-AU" dirty="0"/>
              <a:t> </a:t>
            </a:r>
            <a:r>
              <a:rPr lang="en-AU" dirty="0" err="1"/>
              <a:t>porepud</a:t>
            </a:r>
            <a:r>
              <a:rPr lang="en-AU" dirty="0"/>
              <a:t> </a:t>
            </a:r>
            <a:r>
              <a:rPr lang="en-AU" dirty="0" err="1"/>
              <a:t>aestibuste</a:t>
            </a:r>
            <a:r>
              <a:rPr lang="en-AU" dirty="0"/>
              <a:t> </a:t>
            </a:r>
            <a:r>
              <a:rPr lang="en-AU" dirty="0" err="1"/>
              <a:t>cuptat</a:t>
            </a:r>
            <a:r>
              <a:rPr lang="en-AU" dirty="0"/>
              <a:t> </a:t>
            </a:r>
            <a:r>
              <a:rPr lang="en-AU" dirty="0" err="1"/>
              <a:t>ellaborit</a:t>
            </a:r>
            <a:r>
              <a:rPr lang="en-AU" dirty="0"/>
              <a:t> </a:t>
            </a:r>
            <a:r>
              <a:rPr lang="en-AU" dirty="0" err="1"/>
              <a:t>ut</a:t>
            </a:r>
            <a:r>
              <a:rPr lang="en-AU" dirty="0"/>
              <a:t> </a:t>
            </a:r>
            <a:r>
              <a:rPr lang="en-AU" dirty="0" err="1"/>
              <a:t>ut</a:t>
            </a:r>
            <a:r>
              <a:rPr lang="en-AU" dirty="0"/>
              <a:t> as </a:t>
            </a:r>
            <a:r>
              <a:rPr lang="en-AU" dirty="0" err="1"/>
              <a:t>dolo</a:t>
            </a:r>
            <a:r>
              <a:rPr lang="en-AU" dirty="0"/>
              <a:t> </a:t>
            </a:r>
            <a:r>
              <a:rPr lang="en-AU" dirty="0" err="1"/>
              <a:t>duci</a:t>
            </a:r>
            <a:r>
              <a:rPr lang="en-AU" dirty="0"/>
              <a:t> unto.</a:t>
            </a:r>
          </a:p>
        </p:txBody>
      </p:sp>
      <p:sp>
        <p:nvSpPr>
          <p:cNvPr id="14" name="Content Placeholder 4"/>
          <p:cNvSpPr>
            <a:spLocks noGrp="1"/>
          </p:cNvSpPr>
          <p:nvPr>
            <p:ph sz="quarter" idx="19" hasCustomPrompt="1"/>
          </p:nvPr>
        </p:nvSpPr>
        <p:spPr>
          <a:xfrm>
            <a:off x="9183589" y="2357455"/>
            <a:ext cx="2647033" cy="3599167"/>
          </a:xfrm>
        </p:spPr>
        <p:txBody>
          <a:bodyPr/>
          <a:lstStyle>
            <a:lvl1pPr>
              <a:lnSpc>
                <a:spcPct val="110000"/>
              </a:lnSpc>
              <a:defRPr sz="2000">
                <a:solidFill>
                  <a:schemeClr val="bg1"/>
                </a:solidFill>
              </a:defRPr>
            </a:lvl1pPr>
            <a:lvl2pPr>
              <a:lnSpc>
                <a:spcPct val="110000"/>
              </a:lnSpc>
              <a:defRPr>
                <a:solidFill>
                  <a:schemeClr val="bg1"/>
                </a:solidFill>
              </a:defRPr>
            </a:lvl2pPr>
            <a:lvl3pPr>
              <a:lnSpc>
                <a:spcPct val="110000"/>
              </a:lnSpc>
              <a:defRPr>
                <a:solidFill>
                  <a:schemeClr val="bg1"/>
                </a:solidFill>
              </a:defRPr>
            </a:lvl3pPr>
            <a:lvl4pPr>
              <a:lnSpc>
                <a:spcPct val="110000"/>
              </a:lnSpc>
              <a:defRPr>
                <a:solidFill>
                  <a:schemeClr val="bg1"/>
                </a:solidFill>
              </a:defRPr>
            </a:lvl4pPr>
            <a:lvl5pPr>
              <a:lnSpc>
                <a:spcPct val="110000"/>
              </a:lnSpc>
              <a:defRPr>
                <a:solidFill>
                  <a:schemeClr val="bg1"/>
                </a:solidFill>
              </a:defRPr>
            </a:lvl5pPr>
          </a:lstStyle>
          <a:p>
            <a:r>
              <a:rPr lang="en-AU" dirty="0"/>
              <a:t>Insert text maximum lines to the bottom of this text box, minimum 14pt font size with paragraph spacing 1.1</a:t>
            </a:r>
          </a:p>
          <a:p>
            <a:r>
              <a:rPr lang="en-AU" dirty="0" err="1"/>
              <a:t>Sequisit</a:t>
            </a:r>
            <a:r>
              <a:rPr lang="en-AU" dirty="0"/>
              <a:t> as </a:t>
            </a:r>
            <a:r>
              <a:rPr lang="en-AU" dirty="0" err="1"/>
              <a:t>quatem</a:t>
            </a:r>
            <a:r>
              <a:rPr lang="en-AU" dirty="0"/>
              <a:t> quam, </a:t>
            </a:r>
            <a:r>
              <a:rPr lang="en-AU" dirty="0" err="1"/>
              <a:t>expliamet</a:t>
            </a:r>
            <a:r>
              <a:rPr lang="en-AU" dirty="0"/>
              <a:t> </a:t>
            </a:r>
            <a:r>
              <a:rPr lang="en-AU" dirty="0" err="1"/>
              <a:t>porepud</a:t>
            </a:r>
            <a:r>
              <a:rPr lang="en-AU" dirty="0"/>
              <a:t> </a:t>
            </a:r>
            <a:r>
              <a:rPr lang="en-AU" dirty="0" err="1"/>
              <a:t>aestibuste</a:t>
            </a:r>
            <a:r>
              <a:rPr lang="en-AU" dirty="0"/>
              <a:t> </a:t>
            </a:r>
            <a:r>
              <a:rPr lang="en-AU" dirty="0" err="1"/>
              <a:t>cuptat</a:t>
            </a:r>
            <a:r>
              <a:rPr lang="en-AU" dirty="0"/>
              <a:t> </a:t>
            </a:r>
            <a:r>
              <a:rPr lang="en-AU" dirty="0" err="1"/>
              <a:t>ellaborit</a:t>
            </a:r>
            <a:r>
              <a:rPr lang="en-AU" dirty="0"/>
              <a:t> </a:t>
            </a:r>
            <a:r>
              <a:rPr lang="en-AU" dirty="0" err="1"/>
              <a:t>ut</a:t>
            </a:r>
            <a:r>
              <a:rPr lang="en-AU" dirty="0"/>
              <a:t> </a:t>
            </a:r>
            <a:r>
              <a:rPr lang="en-AU" dirty="0" err="1"/>
              <a:t>ut</a:t>
            </a:r>
            <a:r>
              <a:rPr lang="en-AU" dirty="0"/>
              <a:t> as </a:t>
            </a:r>
            <a:r>
              <a:rPr lang="en-AU" dirty="0" err="1"/>
              <a:t>dolo</a:t>
            </a:r>
            <a:r>
              <a:rPr lang="en-AU" dirty="0"/>
              <a:t> </a:t>
            </a:r>
            <a:r>
              <a:rPr lang="en-AU" dirty="0" err="1"/>
              <a:t>duci</a:t>
            </a:r>
            <a:r>
              <a:rPr lang="en-AU" dirty="0"/>
              <a:t> unto.</a:t>
            </a:r>
          </a:p>
        </p:txBody>
      </p:sp>
      <p:sp>
        <p:nvSpPr>
          <p:cNvPr id="15" name="Title 1"/>
          <p:cNvSpPr>
            <a:spLocks noGrp="1"/>
          </p:cNvSpPr>
          <p:nvPr>
            <p:ph type="title" hasCustomPrompt="1"/>
          </p:nvPr>
        </p:nvSpPr>
        <p:spPr>
          <a:xfrm>
            <a:off x="355741" y="554272"/>
            <a:ext cx="11474881" cy="543475"/>
          </a:xfrm>
        </p:spPr>
        <p:txBody>
          <a:bodyPr/>
          <a:lstStyle>
            <a:lvl1pPr algn="ctr">
              <a:defRPr/>
            </a:lvl1pPr>
          </a:lstStyle>
          <a:p>
            <a:r>
              <a:rPr lang="en-US" dirty="0"/>
              <a:t>INSERT MAIN TITLE AT 36PT MIN 30PT</a:t>
            </a:r>
            <a:endParaRPr lang="en-AU" dirty="0"/>
          </a:p>
        </p:txBody>
      </p:sp>
      <p:sp>
        <p:nvSpPr>
          <p:cNvPr id="16" name="Text Placeholder 4"/>
          <p:cNvSpPr>
            <a:spLocks noGrp="1"/>
          </p:cNvSpPr>
          <p:nvPr>
            <p:ph type="body" sz="quarter" idx="12" hasCustomPrompt="1"/>
          </p:nvPr>
        </p:nvSpPr>
        <p:spPr>
          <a:xfrm>
            <a:off x="355741" y="1098295"/>
            <a:ext cx="11474881" cy="407894"/>
          </a:xfrm>
        </p:spPr>
        <p:txBody>
          <a:bodyPr/>
          <a:lstStyle>
            <a:lvl1pPr algn="ctr">
              <a:lnSpc>
                <a:spcPct val="100000"/>
              </a:lnSpc>
              <a:spcBef>
                <a:spcPts val="0"/>
              </a:spcBef>
              <a:defRPr sz="2400">
                <a:solidFill>
                  <a:schemeClr val="accent2"/>
                </a:solidFill>
              </a:defRPr>
            </a:lvl1pPr>
          </a:lstStyle>
          <a:p>
            <a:r>
              <a:rPr lang="en-US" dirty="0"/>
              <a:t>Insert sub-title here at 24pt, minimum 20pt</a:t>
            </a:r>
          </a:p>
        </p:txBody>
      </p:sp>
      <p:sp>
        <p:nvSpPr>
          <p:cNvPr id="37" name="Text Placeholder 5"/>
          <p:cNvSpPr>
            <a:spLocks noGrp="1"/>
          </p:cNvSpPr>
          <p:nvPr>
            <p:ph type="body" sz="quarter" idx="34" hasCustomPrompt="1"/>
          </p:nvPr>
        </p:nvSpPr>
        <p:spPr>
          <a:xfrm>
            <a:off x="355739" y="1687576"/>
            <a:ext cx="2647034" cy="498483"/>
          </a:xfrm>
        </p:spPr>
        <p:txBody>
          <a:bodyPr wrap="square" anchor="ctr">
            <a:spAutoFit/>
          </a:bodyPr>
          <a:lstStyle>
            <a:lvl1pPr algn="l">
              <a:lnSpc>
                <a:spcPct val="90000"/>
              </a:lnSpc>
              <a:spcBef>
                <a:spcPts val="0"/>
              </a:spcBef>
              <a:defRPr sz="1800" b="1" cap="all" baseline="0">
                <a:solidFill>
                  <a:schemeClr val="bg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HEADING AT 18PT </a:t>
            </a:r>
            <a:br>
              <a:rPr lang="en-US" dirty="0"/>
            </a:br>
            <a:r>
              <a:rPr lang="en-US" dirty="0"/>
              <a:t>MIN 16PT MAX 2 LINES</a:t>
            </a:r>
          </a:p>
        </p:txBody>
      </p:sp>
      <p:sp>
        <p:nvSpPr>
          <p:cNvPr id="17" name="Text Placeholder 4"/>
          <p:cNvSpPr>
            <a:spLocks noGrp="1"/>
          </p:cNvSpPr>
          <p:nvPr>
            <p:ph type="body" sz="quarter" idx="38" hasCustomPrompt="1"/>
          </p:nvPr>
        </p:nvSpPr>
        <p:spPr>
          <a:xfrm>
            <a:off x="355741" y="6334007"/>
            <a:ext cx="1928219" cy="331528"/>
          </a:xfrm>
          <a:ln>
            <a:solidFill>
              <a:schemeClr val="bg1"/>
            </a:solidFill>
          </a:ln>
        </p:spPr>
        <p:txBody>
          <a:bodyPr wrap="none" lIns="143987" tIns="71994" rIns="143987" bIns="71994" anchor="ctr">
            <a:spAutoFit/>
          </a:bodyPr>
          <a:lstStyle>
            <a:lvl1pPr>
              <a:spcBef>
                <a:spcPts val="0"/>
              </a:spcBef>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18" name="Text Placeholder 5"/>
          <p:cNvSpPr>
            <a:spLocks noGrp="1"/>
          </p:cNvSpPr>
          <p:nvPr>
            <p:ph type="body" sz="quarter" idx="39" hasCustomPrompt="1"/>
          </p:nvPr>
        </p:nvSpPr>
        <p:spPr>
          <a:xfrm>
            <a:off x="3301291" y="1687576"/>
            <a:ext cx="2647034" cy="498483"/>
          </a:xfrm>
        </p:spPr>
        <p:txBody>
          <a:bodyPr wrap="square" anchor="ctr">
            <a:spAutoFit/>
          </a:bodyPr>
          <a:lstStyle>
            <a:lvl1pPr algn="l">
              <a:lnSpc>
                <a:spcPct val="90000"/>
              </a:lnSpc>
              <a:spcBef>
                <a:spcPts val="0"/>
              </a:spcBef>
              <a:defRPr sz="1800" b="1" cap="all" baseline="0">
                <a:solidFill>
                  <a:schemeClr val="bg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HEADING AT 18PT </a:t>
            </a:r>
            <a:br>
              <a:rPr lang="en-US" dirty="0"/>
            </a:br>
            <a:r>
              <a:rPr lang="en-US" dirty="0"/>
              <a:t>MIN 16PT MAX 2 LINES</a:t>
            </a:r>
          </a:p>
        </p:txBody>
      </p:sp>
      <p:sp>
        <p:nvSpPr>
          <p:cNvPr id="19" name="Text Placeholder 5"/>
          <p:cNvSpPr>
            <a:spLocks noGrp="1"/>
          </p:cNvSpPr>
          <p:nvPr>
            <p:ph type="body" sz="quarter" idx="40" hasCustomPrompt="1"/>
          </p:nvPr>
        </p:nvSpPr>
        <p:spPr>
          <a:xfrm>
            <a:off x="6242440" y="1687576"/>
            <a:ext cx="2647034" cy="498483"/>
          </a:xfrm>
        </p:spPr>
        <p:txBody>
          <a:bodyPr wrap="square" anchor="ctr">
            <a:spAutoFit/>
          </a:bodyPr>
          <a:lstStyle>
            <a:lvl1pPr algn="l">
              <a:lnSpc>
                <a:spcPct val="90000"/>
              </a:lnSpc>
              <a:spcBef>
                <a:spcPts val="0"/>
              </a:spcBef>
              <a:defRPr sz="1800" b="1" cap="all" baseline="0">
                <a:solidFill>
                  <a:schemeClr val="bg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HEADING AT 18PT </a:t>
            </a:r>
            <a:br>
              <a:rPr lang="en-US" dirty="0"/>
            </a:br>
            <a:r>
              <a:rPr lang="en-US" dirty="0"/>
              <a:t>MIN 16PT MAX 2 LINES</a:t>
            </a:r>
          </a:p>
        </p:txBody>
      </p:sp>
      <p:sp>
        <p:nvSpPr>
          <p:cNvPr id="20" name="Text Placeholder 5"/>
          <p:cNvSpPr>
            <a:spLocks noGrp="1"/>
          </p:cNvSpPr>
          <p:nvPr>
            <p:ph type="body" sz="quarter" idx="41" hasCustomPrompt="1"/>
          </p:nvPr>
        </p:nvSpPr>
        <p:spPr>
          <a:xfrm>
            <a:off x="9183588" y="1687576"/>
            <a:ext cx="2647034" cy="498483"/>
          </a:xfrm>
        </p:spPr>
        <p:txBody>
          <a:bodyPr wrap="square" anchor="ctr">
            <a:spAutoFit/>
          </a:bodyPr>
          <a:lstStyle>
            <a:lvl1pPr algn="l">
              <a:lnSpc>
                <a:spcPct val="90000"/>
              </a:lnSpc>
              <a:spcBef>
                <a:spcPts val="0"/>
              </a:spcBef>
              <a:defRPr sz="1800" b="1" cap="all" baseline="0">
                <a:solidFill>
                  <a:schemeClr val="bg1"/>
                </a:solidFill>
                <a:latin typeface="+mj-lt"/>
              </a:defRPr>
            </a:lvl1pPr>
            <a:lvl2pPr algn="ctr">
              <a:defRPr sz="4399" b="1">
                <a:latin typeface="Arial Black" panose="020B0A04020102020204" pitchFamily="34" charset="0"/>
              </a:defRPr>
            </a:lvl2pPr>
            <a:lvl3pPr algn="ctr">
              <a:defRPr sz="4399" b="1">
                <a:latin typeface="Arial Black" panose="020B0A04020102020204" pitchFamily="34" charset="0"/>
              </a:defRPr>
            </a:lvl3pPr>
            <a:lvl4pPr algn="ctr">
              <a:defRPr sz="4399" b="1">
                <a:latin typeface="Arial Black" panose="020B0A04020102020204" pitchFamily="34" charset="0"/>
              </a:defRPr>
            </a:lvl4pPr>
            <a:lvl5pPr algn="ctr">
              <a:defRPr sz="4399" b="1">
                <a:latin typeface="Arial Black" panose="020B0A04020102020204" pitchFamily="34" charset="0"/>
              </a:defRPr>
            </a:lvl5pPr>
          </a:lstStyle>
          <a:p>
            <a:r>
              <a:rPr lang="en-US" dirty="0"/>
              <a:t>HEADING AT 18PT </a:t>
            </a:r>
            <a:br>
              <a:rPr lang="en-US" dirty="0"/>
            </a:br>
            <a:r>
              <a:rPr lang="en-US" dirty="0"/>
              <a:t>MIN 16PT MAX 2 LINES</a:t>
            </a:r>
          </a:p>
        </p:txBody>
      </p:sp>
    </p:spTree>
    <p:extLst>
      <p:ext uri="{BB962C8B-B14F-4D97-AF65-F5344CB8AC3E}">
        <p14:creationId xmlns:p14="http://schemas.microsoft.com/office/powerpoint/2010/main" val="109906884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463631"/>
          </a:xfrm>
        </p:spPr>
        <p:txBody>
          <a:bodyPr>
            <a:spAutoFit/>
          </a:bodyPr>
          <a:lstStyle>
            <a:lvl1pPr>
              <a:defRPr sz="3135"/>
            </a:lvl1pPr>
            <a:lvl2pPr marL="567984" indent="-283992">
              <a:buFont typeface="Arial" panose="020B0604020202020204" pitchFamily="34" charset="0"/>
              <a:buChar char="•"/>
              <a:defRPr sz="2798"/>
            </a:lvl2pPr>
            <a:lvl3pPr marL="1029670" indent="-283992">
              <a:buFont typeface="Courier New" panose="02070309020205020404" pitchFamily="49" charset="0"/>
              <a:buChar char="o"/>
              <a:defRPr sz="2399"/>
            </a:lvl3pPr>
            <a:lvl4pPr marL="1427893" indent="-230050">
              <a:buFont typeface="Arial" panose="020B0604020202020204" pitchFamily="34" charset="0"/>
              <a:buChar char="•"/>
              <a:defRPr sz="1999"/>
            </a:lvl4pPr>
            <a:lvl5pPr marL="1773760" indent="-230050">
              <a:buFont typeface="Courier New" panose="02070309020205020404" pitchFamily="49" charset="0"/>
              <a:buChar char="o"/>
              <a:defRPr sz="17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1"/>
          <p:cNvSpPr>
            <a:spLocks noGrp="1"/>
          </p:cNvSpPr>
          <p:nvPr>
            <p:ph type="title"/>
          </p:nvPr>
        </p:nvSpPr>
        <p:spPr>
          <a:xfrm>
            <a:off x="220133" y="274660"/>
            <a:ext cx="11215430" cy="522721"/>
          </a:xfrm>
          <a:prstGeom prst="rect">
            <a:avLst/>
          </a:prstGeom>
        </p:spPr>
        <p:txBody>
          <a:bodyPr vert="horz" lIns="121599" tIns="60808" rIns="121599" bIns="60808" rtlCol="0" anchor="ctr">
            <a:noAutofit/>
          </a:bodyPr>
          <a:lstStyle>
            <a:lvl1pPr>
              <a:defRPr sz="3598">
                <a:solidFill>
                  <a:schemeClr val="tx1">
                    <a:lumMod val="50000"/>
                    <a:lumOff val="50000"/>
                  </a:schemeClr>
                </a:solidFill>
              </a:defRPr>
            </a:lvl1pPr>
          </a:lstStyle>
          <a:p>
            <a:endParaRPr lang="en-US" dirty="0"/>
          </a:p>
        </p:txBody>
      </p:sp>
    </p:spTree>
    <p:extLst>
      <p:ext uri="{BB962C8B-B14F-4D97-AF65-F5344CB8AC3E}">
        <p14:creationId xmlns:p14="http://schemas.microsoft.com/office/powerpoint/2010/main" val="1128745357"/>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Footer Placeholder 8"/>
          <p:cNvSpPr>
            <a:spLocks noGrp="1"/>
          </p:cNvSpPr>
          <p:nvPr>
            <p:ph type="ftr" sz="quarter" idx="10"/>
          </p:nvPr>
        </p:nvSpPr>
        <p:spPr/>
        <p:txBody>
          <a:bodyPr/>
          <a:lstStyle/>
          <a:p>
            <a:endParaRPr dirty="0">
              <a:solidFill>
                <a:srgbClr val="FFFFFF">
                  <a:alpha val="50000"/>
                </a:srgbClr>
              </a:solidFill>
            </a:endParaRPr>
          </a:p>
        </p:txBody>
      </p:sp>
      <p:sp>
        <p:nvSpPr>
          <p:cNvPr id="10" name="Slide Number Placeholder 9"/>
          <p:cNvSpPr>
            <a:spLocks noGrp="1"/>
          </p:cNvSpPr>
          <p:nvPr>
            <p:ph type="sldNum" sz="quarter" idx="11"/>
          </p:nvPr>
        </p:nvSpPr>
        <p:spPr/>
        <p:txBody>
          <a:bodyPr/>
          <a:lstStyle/>
          <a:p>
            <a:r>
              <a:rPr lang="en-US">
                <a:solidFill>
                  <a:srgbClr val="FFFFFF">
                    <a:alpha val="50000"/>
                  </a:srgbClr>
                </a:solidFill>
              </a:rPr>
              <a:t>     </a:t>
            </a:r>
            <a:fld id="{06CBF1F6-5712-4539-B263-770AB7E3CAED}" type="slidenum">
              <a:rPr lang="en-US" smtClean="0">
                <a:solidFill>
                  <a:srgbClr val="FFFFFF">
                    <a:alpha val="50000"/>
                  </a:srgbClr>
                </a:solidFill>
              </a:rPr>
              <a:pPr/>
              <a:t>‹#›</a:t>
            </a:fld>
            <a:endParaRPr lang="en-US" dirty="0">
              <a:solidFill>
                <a:srgbClr val="FFFFFF">
                  <a:alpha val="50000"/>
                </a:srgbClr>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139746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itle, Subtitle only">
    <p:bg>
      <p:bgPr>
        <a:solidFill>
          <a:schemeClr val="accent4"/>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360141" y="554272"/>
            <a:ext cx="11470480" cy="543474"/>
          </a:xfrm>
        </p:spPr>
        <p:txBody>
          <a:bodyPr/>
          <a:lstStyle>
            <a:lvl1pPr>
              <a:defRPr>
                <a:solidFill>
                  <a:schemeClr val="bg1"/>
                </a:solidFill>
              </a:defRPr>
            </a:lvl1pPr>
          </a:lstStyle>
          <a:p>
            <a:r>
              <a:rPr lang="en-US" dirty="0"/>
              <a:t>Click to edit Master title style</a:t>
            </a:r>
            <a:endParaRPr lang="en-AU" dirty="0"/>
          </a:p>
        </p:txBody>
      </p:sp>
      <p:sp>
        <p:nvSpPr>
          <p:cNvPr id="7" name="Text Placeholder 4"/>
          <p:cNvSpPr>
            <a:spLocks noGrp="1"/>
          </p:cNvSpPr>
          <p:nvPr>
            <p:ph type="body" sz="quarter" idx="12"/>
          </p:nvPr>
        </p:nvSpPr>
        <p:spPr>
          <a:xfrm>
            <a:off x="360141" y="1098295"/>
            <a:ext cx="11470480" cy="407894"/>
          </a:xfrm>
        </p:spPr>
        <p:txBody>
          <a:bodyPr/>
          <a:lstStyle>
            <a:lvl1pPr algn="ctr">
              <a:defRPr sz="2200">
                <a:solidFill>
                  <a:schemeClr val="accent5"/>
                </a:solidFill>
              </a:defRPr>
            </a:lvl1pPr>
          </a:lstStyle>
          <a:p>
            <a:pPr lvl="0"/>
            <a:r>
              <a:rPr lang="en-US" dirty="0"/>
              <a:t>Click to edit Master text styles</a:t>
            </a:r>
          </a:p>
        </p:txBody>
      </p:sp>
      <p:sp>
        <p:nvSpPr>
          <p:cNvPr id="8" name="Text Placeholder 4"/>
          <p:cNvSpPr>
            <a:spLocks noGrp="1"/>
          </p:cNvSpPr>
          <p:nvPr>
            <p:ph type="body" sz="quarter" idx="30" hasCustomPrompt="1"/>
          </p:nvPr>
        </p:nvSpPr>
        <p:spPr>
          <a:xfrm>
            <a:off x="360141" y="6333965"/>
            <a:ext cx="1927479" cy="331611"/>
          </a:xfrm>
          <a:ln>
            <a:solidFill>
              <a:schemeClr val="bg1"/>
            </a:solidFill>
          </a:ln>
        </p:spPr>
        <p:txBody>
          <a:bodyPr wrap="none" lIns="144000" tIns="72000" rIns="144000" bIns="72000" anchor="ctr">
            <a:spAutoFit/>
          </a:bodyPr>
          <a:lstStyle>
            <a:lvl1pPr>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10" name="Slide Number Placeholder 4"/>
          <p:cNvSpPr>
            <a:spLocks noGrp="1"/>
          </p:cNvSpPr>
          <p:nvPr>
            <p:ph type="sldNum" sz="quarter" idx="4"/>
          </p:nvPr>
        </p:nvSpPr>
        <p:spPr>
          <a:xfrm flipH="1">
            <a:off x="11616529" y="6537399"/>
            <a:ext cx="216084" cy="161888"/>
          </a:xfrm>
          <a:prstGeom prst="rect">
            <a:avLst/>
          </a:prstGeom>
        </p:spPr>
        <p:txBody>
          <a:bodyPr vert="horz" wrap="square" lIns="0" tIns="60949" rIns="0" bIns="60949"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2" name="Footer Placeholder 3"/>
          <p:cNvSpPr>
            <a:spLocks noGrp="1"/>
          </p:cNvSpPr>
          <p:nvPr>
            <p:ph type="ftr" sz="quarter" idx="3"/>
          </p:nvPr>
        </p:nvSpPr>
        <p:spPr>
          <a:xfrm>
            <a:off x="7495326" y="6537399"/>
            <a:ext cx="4141956" cy="161962"/>
          </a:xfrm>
          <a:prstGeom prst="rect">
            <a:avLst/>
          </a:prstGeom>
        </p:spPr>
        <p:txBody>
          <a:bodyPr vert="horz" wrap="square" lIns="0" tIns="60949" rIns="0" bIns="60949"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endParaRPr dirty="0">
              <a:solidFill>
                <a:srgbClr val="FFFFFF">
                  <a:alpha val="50000"/>
                </a:srgbClr>
              </a:solidFill>
            </a:endParaRPr>
          </a:p>
        </p:txBody>
      </p:sp>
    </p:spTree>
    <p:extLst>
      <p:ext uri="{BB962C8B-B14F-4D97-AF65-F5344CB8AC3E}">
        <p14:creationId xmlns:p14="http://schemas.microsoft.com/office/powerpoint/2010/main" val="80905863"/>
      </p:ext>
    </p:extLst>
  </p:cSld>
  <p:clrMapOvr>
    <a:overrideClrMapping bg1="lt1" tx1="dk1" bg2="lt2" tx2="dk2" accent1="accent1" accent2="accent2" accent3="accent3" accent4="accent4" accent5="accent5" accent6="accent6" hlink="hlink" folHlink="folHlink"/>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6_Title, Subtitle only">
    <p:spTree>
      <p:nvGrpSpPr>
        <p:cNvPr id="1" name=""/>
        <p:cNvGrpSpPr/>
        <p:nvPr/>
      </p:nvGrpSpPr>
      <p:grpSpPr>
        <a:xfrm>
          <a:off x="0" y="0"/>
          <a:ext cx="0" cy="0"/>
          <a:chOff x="0" y="0"/>
          <a:chExt cx="0" cy="0"/>
        </a:xfrm>
      </p:grpSpPr>
      <p:pic>
        <p:nvPicPr>
          <p:cNvPr id="12" name="Picture 2" descr="\\Dloaudata01\dlohq\StudioJobs\Clients\Presentations\Accenture\Ellen C Marks - 15-4605 - Accenture Interactive template design Ph 1\Working Files\Final Images\Environment\GettyImages-543195145.jp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1" y="1"/>
            <a:ext cx="12191999" cy="6857999"/>
          </a:xfrm>
          <a:prstGeom prst="rect">
            <a:avLst/>
          </a:prstGeom>
          <a:noFill/>
          <a:extLst>
            <a:ext uri="{909E8E84-426E-40dd-AFC4-6F175D3DCCD1}">
              <a14:hiddenFill xmlns="" xmlns:a14="http://schemas.microsoft.com/office/drawing/2010/main">
                <a:solidFill>
                  <a:srgbClr val="FFFFFF"/>
                </a:solidFill>
              </a14:hiddenFill>
            </a:ext>
          </a:extLst>
        </p:spPr>
      </p:pic>
      <p:sp>
        <p:nvSpPr>
          <p:cNvPr id="2" name="Rectangle 1"/>
          <p:cNvSpPr/>
          <p:nvPr userDrawn="1"/>
        </p:nvSpPr>
        <p:spPr>
          <a:xfrm>
            <a:off x="-1" y="1"/>
            <a:ext cx="12192000" cy="6857999"/>
          </a:xfrm>
          <a:prstGeom prst="rect">
            <a:avLst/>
          </a:prstGeom>
          <a:solidFill>
            <a:schemeClr val="tx1">
              <a:alpha val="60000"/>
            </a:schemeClr>
          </a:solidFill>
          <a:ln w="12700" cmpd="sng">
            <a:noFill/>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fontAlgn="base">
              <a:spcBef>
                <a:spcPct val="0"/>
              </a:spcBef>
              <a:spcAft>
                <a:spcPct val="0"/>
              </a:spcAft>
            </a:pPr>
            <a:endParaRPr lang="en-US">
              <a:solidFill>
                <a:srgbClr val="000000"/>
              </a:solidFill>
            </a:endParaRPr>
          </a:p>
        </p:txBody>
      </p:sp>
      <p:sp>
        <p:nvSpPr>
          <p:cNvPr id="8" name="Text Placeholder 4"/>
          <p:cNvSpPr>
            <a:spLocks noGrp="1"/>
          </p:cNvSpPr>
          <p:nvPr>
            <p:ph type="body" sz="quarter" idx="30" hasCustomPrompt="1"/>
          </p:nvPr>
        </p:nvSpPr>
        <p:spPr>
          <a:xfrm>
            <a:off x="360141" y="6333965"/>
            <a:ext cx="1927479" cy="331611"/>
          </a:xfrm>
          <a:ln>
            <a:solidFill>
              <a:schemeClr val="bg1"/>
            </a:solidFill>
          </a:ln>
        </p:spPr>
        <p:txBody>
          <a:bodyPr wrap="none" lIns="144000" tIns="72000" rIns="144000" bIns="72000" anchor="ctr">
            <a:spAutoFit/>
          </a:bodyPr>
          <a:lstStyle>
            <a:lvl1pPr>
              <a:defRPr sz="1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5" name="Title 4"/>
          <p:cNvSpPr>
            <a:spLocks noGrp="1"/>
          </p:cNvSpPr>
          <p:nvPr>
            <p:ph type="title"/>
          </p:nvPr>
        </p:nvSpPr>
        <p:spPr>
          <a:xfrm>
            <a:off x="360141" y="554272"/>
            <a:ext cx="11470480" cy="543474"/>
          </a:xfrm>
        </p:spPr>
        <p:txBody>
          <a:bodyPr/>
          <a:lstStyle>
            <a:lvl1pPr>
              <a:defRPr>
                <a:solidFill>
                  <a:schemeClr val="bg1"/>
                </a:solidFill>
              </a:defRPr>
            </a:lvl1pPr>
          </a:lstStyle>
          <a:p>
            <a:r>
              <a:rPr lang="en-US" dirty="0"/>
              <a:t>Click to edit Master title style</a:t>
            </a:r>
            <a:endParaRPr lang="en-AU" dirty="0"/>
          </a:p>
        </p:txBody>
      </p:sp>
      <p:sp>
        <p:nvSpPr>
          <p:cNvPr id="7" name="Text Placeholder 4"/>
          <p:cNvSpPr>
            <a:spLocks noGrp="1"/>
          </p:cNvSpPr>
          <p:nvPr>
            <p:ph type="body" sz="quarter" idx="12"/>
          </p:nvPr>
        </p:nvSpPr>
        <p:spPr>
          <a:xfrm>
            <a:off x="360141" y="1098295"/>
            <a:ext cx="11470480" cy="407894"/>
          </a:xfrm>
        </p:spPr>
        <p:txBody>
          <a:bodyPr/>
          <a:lstStyle>
            <a:lvl1pPr algn="ctr">
              <a:defRPr sz="2200">
                <a:solidFill>
                  <a:schemeClr val="bg1"/>
                </a:solidFill>
              </a:defRPr>
            </a:lvl1pPr>
          </a:lstStyle>
          <a:p>
            <a:pPr lvl="0"/>
            <a:r>
              <a:rPr lang="en-US" dirty="0"/>
              <a:t>Click to edit Master text styles</a:t>
            </a:r>
          </a:p>
        </p:txBody>
      </p:sp>
      <p:sp>
        <p:nvSpPr>
          <p:cNvPr id="9" name="Slide Number Placeholder 4"/>
          <p:cNvSpPr>
            <a:spLocks noGrp="1"/>
          </p:cNvSpPr>
          <p:nvPr>
            <p:ph type="sldNum" sz="quarter" idx="4"/>
          </p:nvPr>
        </p:nvSpPr>
        <p:spPr>
          <a:xfrm flipH="1">
            <a:off x="11616529" y="6537399"/>
            <a:ext cx="216084" cy="161888"/>
          </a:xfrm>
          <a:prstGeom prst="rect">
            <a:avLst/>
          </a:prstGeom>
        </p:spPr>
        <p:txBody>
          <a:bodyPr vert="horz" wrap="square" lIns="0" tIns="60949" rIns="0" bIns="60949"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a:defRPr/>
            </a:pPr>
            <a:fld id="{90CBDC3A-D49F-4631-A8C7-55D59B33E5FA}" type="slidenum">
              <a:rPr lang="en-US" smtClean="0">
                <a:solidFill>
                  <a:srgbClr val="FFFFFF">
                    <a:alpha val="50000"/>
                  </a:srgbClr>
                </a:solidFill>
              </a:rPr>
              <a:pPr>
                <a:defRPr/>
              </a:pPr>
              <a:t>‹#›</a:t>
            </a:fld>
            <a:endParaRPr lang="en-US" dirty="0">
              <a:solidFill>
                <a:srgbClr val="FFFFFF">
                  <a:alpha val="50000"/>
                </a:srgbClr>
              </a:solidFill>
            </a:endParaRPr>
          </a:p>
        </p:txBody>
      </p:sp>
      <p:sp>
        <p:nvSpPr>
          <p:cNvPr id="10" name="Footer Placeholder 3"/>
          <p:cNvSpPr>
            <a:spLocks noGrp="1"/>
          </p:cNvSpPr>
          <p:nvPr>
            <p:ph type="ftr" sz="quarter" idx="3"/>
          </p:nvPr>
        </p:nvSpPr>
        <p:spPr>
          <a:xfrm>
            <a:off x="7495326" y="6537399"/>
            <a:ext cx="4141956" cy="161962"/>
          </a:xfrm>
          <a:prstGeom prst="rect">
            <a:avLst/>
          </a:prstGeom>
        </p:spPr>
        <p:txBody>
          <a:bodyPr vert="horz" wrap="square" lIns="0" tIns="60949" rIns="0" bIns="60949"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endParaRPr dirty="0">
              <a:solidFill>
                <a:srgbClr val="FFFFFF">
                  <a:alpha val="50000"/>
                </a:srgbClr>
              </a:solidFill>
            </a:endParaRPr>
          </a:p>
        </p:txBody>
      </p:sp>
    </p:spTree>
    <p:extLst>
      <p:ext uri="{BB962C8B-B14F-4D97-AF65-F5344CB8AC3E}">
        <p14:creationId xmlns:p14="http://schemas.microsoft.com/office/powerpoint/2010/main" val="3939209487"/>
      </p:ext>
    </p:extLst>
  </p:cSld>
  <p:clrMapOvr>
    <a:overrideClrMapping bg1="lt1" tx1="dk1" bg2="lt2" tx2="dk2" accent1="accent1" accent2="accent2" accent3="accent3" accent4="accent4" accent5="accent5" accent6="accent6" hlink="hlink" folHlink="folHlink"/>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Rectangle 2"/>
          <p:cNvSpPr/>
          <p:nvPr userDrawn="1"/>
        </p:nvSpPr>
        <p:spPr>
          <a:xfrm>
            <a:off x="650" y="2"/>
            <a:ext cx="12191351"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789" tIns="60895" rIns="121789" bIns="60895" rtlCol="0" anchor="ctr"/>
          <a:lstStyle/>
          <a:p>
            <a:pPr algn="ctr" defTabSz="1560719" fontAlgn="base">
              <a:spcBef>
                <a:spcPct val="0"/>
              </a:spcBef>
              <a:spcAft>
                <a:spcPct val="0"/>
              </a:spcAft>
            </a:pPr>
            <a:endParaRPr lang="en-US" sz="3097" dirty="0">
              <a:solidFill>
                <a:srgbClr val="FFFFFF"/>
              </a:solidFill>
            </a:endParaRPr>
          </a:p>
        </p:txBody>
      </p:sp>
      <p:sp>
        <p:nvSpPr>
          <p:cNvPr id="4" name="Rectangle 3"/>
          <p:cNvSpPr/>
          <p:nvPr userDrawn="1"/>
        </p:nvSpPr>
        <p:spPr>
          <a:xfrm>
            <a:off x="649" y="381000"/>
            <a:ext cx="75574"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789" tIns="60895" rIns="121789" bIns="60895" rtlCol="0" anchor="ctr"/>
          <a:lstStyle/>
          <a:p>
            <a:pPr algn="ctr" defTabSz="1560719" fontAlgn="base">
              <a:spcBef>
                <a:spcPct val="0"/>
              </a:spcBef>
              <a:spcAft>
                <a:spcPct val="0"/>
              </a:spcAft>
            </a:pPr>
            <a:endParaRPr lang="en-US" sz="3097" dirty="0">
              <a:solidFill>
                <a:srgbClr val="FFFFFF"/>
              </a:solidFill>
            </a:endParaRPr>
          </a:p>
        </p:txBody>
      </p:sp>
    </p:spTree>
    <p:extLst>
      <p:ext uri="{BB962C8B-B14F-4D97-AF65-F5344CB8AC3E}">
        <p14:creationId xmlns:p14="http://schemas.microsoft.com/office/powerpoint/2010/main" val="189261962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Rectangle 1"/>
          <p:cNvSpPr/>
          <p:nvPr userDrawn="1"/>
        </p:nvSpPr>
        <p:spPr>
          <a:xfrm>
            <a:off x="0" y="870858"/>
            <a:ext cx="12192000" cy="59871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dirty="0">
              <a:solidFill>
                <a:srgbClr val="FFFFFF"/>
              </a:solidFill>
            </a:endParaRPr>
          </a:p>
        </p:txBody>
      </p:sp>
      <p:sp>
        <p:nvSpPr>
          <p:cNvPr id="3" name="Content Placeholder 2"/>
          <p:cNvSpPr>
            <a:spLocks noGrp="1"/>
          </p:cNvSpPr>
          <p:nvPr>
            <p:ph idx="1"/>
          </p:nvPr>
        </p:nvSpPr>
        <p:spPr>
          <a:xfrm>
            <a:off x="675224" y="1249682"/>
            <a:ext cx="10850033" cy="4633597"/>
          </a:xfrm>
        </p:spPr>
        <p:txBody>
          <a:bodyPr/>
          <a:lstStyle>
            <a:lvl1pPr>
              <a:spcAft>
                <a:spcPts val="200"/>
              </a:spcAft>
              <a:buClr>
                <a:srgbClr val="C00000"/>
              </a:buClr>
              <a:buSzPct val="75000"/>
              <a:defRPr sz="1599">
                <a:latin typeface="Arial" charset="0"/>
                <a:ea typeface="Arial" charset="0"/>
                <a:cs typeface="Arial" charset="0"/>
              </a:defRPr>
            </a:lvl1pPr>
            <a:lvl2pPr>
              <a:spcAft>
                <a:spcPts val="300"/>
              </a:spcAft>
              <a:buClr>
                <a:srgbClr val="C00000"/>
              </a:buClr>
              <a:buSzPct val="75000"/>
              <a:defRPr sz="1599">
                <a:latin typeface="Arial" charset="0"/>
                <a:ea typeface="Arial" charset="0"/>
                <a:cs typeface="Arial" charset="0"/>
              </a:defRPr>
            </a:lvl2pPr>
            <a:lvl3pPr>
              <a:spcAft>
                <a:spcPts val="300"/>
              </a:spcAft>
              <a:defRPr sz="1399">
                <a:latin typeface="Arial" charset="0"/>
                <a:ea typeface="Arial" charset="0"/>
                <a:cs typeface="Arial" charset="0"/>
              </a:defRPr>
            </a:lvl3pPr>
            <a:lvl4pPr>
              <a:spcAft>
                <a:spcPts val="300"/>
              </a:spcAft>
              <a:defRPr sz="1399">
                <a:latin typeface="Arial" charset="0"/>
                <a:ea typeface="Arial" charset="0"/>
                <a:cs typeface="Arial" charset="0"/>
              </a:defRPr>
            </a:lvl4pPr>
            <a:lvl5pPr>
              <a:spcAft>
                <a:spcPts val="300"/>
              </a:spcAft>
              <a:defRPr sz="1100">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2"/>
          <p:cNvSpPr>
            <a:spLocks noGrp="1" noChangeArrowheads="1"/>
          </p:cNvSpPr>
          <p:nvPr>
            <p:ph type="title"/>
          </p:nvPr>
        </p:nvSpPr>
        <p:spPr bwMode="auto">
          <a:xfrm>
            <a:off x="203202" y="182147"/>
            <a:ext cx="10850033" cy="5004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2798">
                <a:latin typeface="Arial" charset="0"/>
                <a:ea typeface="Arial" charset="0"/>
                <a:cs typeface="Arial" charset="0"/>
              </a:defRPr>
            </a:lvl1pPr>
          </a:lstStyle>
          <a:p>
            <a:pPr lvl="0"/>
            <a:r>
              <a:rPr lang="en-US" dirty="0"/>
              <a:t>Click to edit Master title style</a:t>
            </a:r>
          </a:p>
        </p:txBody>
      </p:sp>
      <p:sp>
        <p:nvSpPr>
          <p:cNvPr id="5" name="Date Placeholder 4"/>
          <p:cNvSpPr>
            <a:spLocks noGrp="1" noChangeArrowheads="1"/>
          </p:cNvSpPr>
          <p:nvPr>
            <p:ph type="dt" sz="half" idx="2"/>
          </p:nvPr>
        </p:nvSpPr>
        <p:spPr bwMode="auto">
          <a:xfrm>
            <a:off x="713538" y="6404212"/>
            <a:ext cx="2820063"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67">
                <a:latin typeface="Arial" panose="020B0604020202020204" pitchFamily="34" charset="0"/>
              </a:defRPr>
            </a:lvl1pPr>
          </a:lstStyle>
          <a:p>
            <a:pPr fontAlgn="base">
              <a:spcBef>
                <a:spcPct val="0"/>
              </a:spcBef>
              <a:spcAft>
                <a:spcPct val="0"/>
              </a:spcAft>
            </a:pPr>
            <a:endParaRPr lang="en-US" dirty="0">
              <a:solidFill>
                <a:srgbClr val="005072"/>
              </a:solidFill>
              <a:cs typeface="Arial" charset="0"/>
            </a:endParaRPr>
          </a:p>
        </p:txBody>
      </p:sp>
      <p:sp>
        <p:nvSpPr>
          <p:cNvPr id="7" name="Rectangle 5"/>
          <p:cNvSpPr>
            <a:spLocks noGrp="1" noChangeArrowheads="1"/>
          </p:cNvSpPr>
          <p:nvPr>
            <p:ph type="ftr" sz="quarter" idx="3"/>
          </p:nvPr>
        </p:nvSpPr>
        <p:spPr bwMode="auto">
          <a:xfrm>
            <a:off x="4165600" y="6404212"/>
            <a:ext cx="38608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67">
                <a:latin typeface="Arial" panose="020B0604020202020204" pitchFamily="34" charset="0"/>
              </a:defRPr>
            </a:lvl1pPr>
          </a:lstStyle>
          <a:p>
            <a:endParaRPr dirty="0">
              <a:solidFill>
                <a:srgbClr val="005072"/>
              </a:solidFill>
            </a:endParaRPr>
          </a:p>
        </p:txBody>
      </p:sp>
      <p:sp>
        <p:nvSpPr>
          <p:cNvPr id="9" name="Slide Number Placeholder 7"/>
          <p:cNvSpPr>
            <a:spLocks noGrp="1" noChangeArrowheads="1"/>
          </p:cNvSpPr>
          <p:nvPr>
            <p:ph type="sldNum" sz="quarter" idx="4"/>
          </p:nvPr>
        </p:nvSpPr>
        <p:spPr bwMode="auto">
          <a:xfrm>
            <a:off x="9112161" y="6404212"/>
            <a:ext cx="2844800" cy="4762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67" b="1">
                <a:latin typeface="Arial" panose="020B0604020202020204" pitchFamily="34" charset="0"/>
              </a:defRPr>
            </a:lvl1pPr>
          </a:lstStyle>
          <a:p>
            <a:fld id="{40455516-1791-48F0-B07B-241563269F56}" type="slidenum">
              <a:rPr lang="en-US" smtClean="0">
                <a:solidFill>
                  <a:srgbClr val="005072"/>
                </a:solidFill>
              </a:rPr>
              <a:pPr/>
              <a:t>‹#›</a:t>
            </a:fld>
            <a:endParaRPr lang="en-US" dirty="0">
              <a:solidFill>
                <a:srgbClr val="005072"/>
              </a:solidFill>
            </a:endParaRPr>
          </a:p>
        </p:txBody>
      </p:sp>
    </p:spTree>
    <p:extLst>
      <p:ext uri="{BB962C8B-B14F-4D97-AF65-F5344CB8AC3E}">
        <p14:creationId xmlns:p14="http://schemas.microsoft.com/office/powerpoint/2010/main" val="313851952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Rectangle 3"/>
          <p:cNvSpPr/>
          <p:nvPr userDrawn="1"/>
        </p:nvSpPr>
        <p:spPr>
          <a:xfrm>
            <a:off x="0" y="3"/>
            <a:ext cx="12192000" cy="1020421"/>
          </a:xfrm>
          <a:prstGeom prst="rect">
            <a:avLst/>
          </a:prstGeom>
          <a:solidFill>
            <a:srgbClr val="008899"/>
          </a:solidFill>
          <a:ln>
            <a:noFill/>
          </a:ln>
          <a:effectLst/>
        </p:spPr>
        <p:style>
          <a:lnRef idx="1">
            <a:schemeClr val="accent1"/>
          </a:lnRef>
          <a:fillRef idx="3">
            <a:schemeClr val="accent1"/>
          </a:fillRef>
          <a:effectRef idx="2">
            <a:schemeClr val="accent1"/>
          </a:effectRef>
          <a:fontRef idx="minor">
            <a:schemeClr val="lt1"/>
          </a:fontRef>
        </p:style>
        <p:txBody>
          <a:bodyPr lIns="91381" tIns="45690" rIns="91381" bIns="45690" rtlCol="0" anchor="ctr"/>
          <a:lstStyle/>
          <a:p>
            <a:pPr algn="ctr" fontAlgn="base">
              <a:spcBef>
                <a:spcPct val="0"/>
              </a:spcBef>
              <a:spcAft>
                <a:spcPct val="0"/>
              </a:spcAft>
            </a:pPr>
            <a:endParaRPr lang="en-US" dirty="0">
              <a:solidFill>
                <a:prstClr val="white"/>
              </a:solidFill>
            </a:endParaRPr>
          </a:p>
        </p:txBody>
      </p:sp>
      <p:sp>
        <p:nvSpPr>
          <p:cNvPr id="2" name="Title 1"/>
          <p:cNvSpPr>
            <a:spLocks noGrp="1"/>
          </p:cNvSpPr>
          <p:nvPr>
            <p:ph type="title" hasCustomPrompt="1"/>
          </p:nvPr>
        </p:nvSpPr>
        <p:spPr>
          <a:xfrm>
            <a:off x="285751" y="3"/>
            <a:ext cx="11753849" cy="1020421"/>
          </a:xfrm>
        </p:spPr>
        <p:txBody>
          <a:bodyPr anchor="ctr"/>
          <a:lstStyle>
            <a:lvl1pPr marL="0" algn="l" defTabSz="913851" rtl="0" eaLnBrk="1" fontAlgn="base" latinLnBrk="0" hangingPunct="1">
              <a:spcBef>
                <a:spcPct val="0"/>
              </a:spcBef>
              <a:spcAft>
                <a:spcPct val="0"/>
              </a:spcAft>
              <a:defRPr lang="en-GB" sz="2399" b="1" kern="1200" dirty="0">
                <a:solidFill>
                  <a:schemeClr val="bg1"/>
                </a:solidFill>
                <a:latin typeface="+mj-lt"/>
                <a:ea typeface="Segoe UI" panose="020B0502040204020203" pitchFamily="34" charset="0"/>
                <a:cs typeface="Segoe UI" panose="020B0502040204020203" pitchFamily="34" charset="0"/>
              </a:defRPr>
            </a:lvl1pPr>
          </a:lstStyle>
          <a:p>
            <a:br>
              <a:rPr lang="en-US" dirty="0"/>
            </a:br>
            <a:r>
              <a:rPr lang="en-US" dirty="0"/>
              <a:t>Click To Edit Master Title Style</a:t>
            </a:r>
            <a:endParaRPr lang="en-GB" dirty="0"/>
          </a:p>
        </p:txBody>
      </p:sp>
      <p:sp>
        <p:nvSpPr>
          <p:cNvPr id="9" name="TextBox 8"/>
          <p:cNvSpPr txBox="1"/>
          <p:nvPr userDrawn="1"/>
        </p:nvSpPr>
        <p:spPr>
          <a:xfrm>
            <a:off x="508001" y="6430498"/>
            <a:ext cx="3268133" cy="285009"/>
          </a:xfrm>
          <a:prstGeom prst="rect">
            <a:avLst/>
          </a:prstGeom>
          <a:noFill/>
        </p:spPr>
        <p:txBody>
          <a:bodyPr wrap="square" lIns="0" tIns="0" rIns="0" bIns="0" rtlCol="0" anchor="b" anchorCtr="0">
            <a:noAutofit/>
          </a:bodyPr>
          <a:lstStyle/>
          <a:p>
            <a:pPr fontAlgn="base">
              <a:spcBef>
                <a:spcPct val="0"/>
              </a:spcBef>
              <a:spcAft>
                <a:spcPct val="0"/>
              </a:spcAft>
              <a:defRPr/>
            </a:pPr>
            <a:r>
              <a:rPr lang="en-US" sz="900" dirty="0">
                <a:solidFill>
                  <a:prstClr val="white">
                    <a:lumMod val="50000"/>
                  </a:prstClr>
                </a:solidFill>
                <a:ea typeface="Segoe UI" panose="020B0502040204020203" pitchFamily="34" charset="0"/>
                <a:cs typeface="Segoe UI" panose="020B0502040204020203" pitchFamily="34" charset="0"/>
              </a:rPr>
              <a:t>Copyright © 2016 Accenture  All rights reserved.</a:t>
            </a:r>
          </a:p>
        </p:txBody>
      </p:sp>
    </p:spTree>
    <p:extLst>
      <p:ext uri="{BB962C8B-B14F-4D97-AF65-F5344CB8AC3E}">
        <p14:creationId xmlns:p14="http://schemas.microsoft.com/office/powerpoint/2010/main" val="3105033938"/>
      </p:ext>
    </p:extLst>
  </p:cSld>
  <p:clrMapOvr>
    <a:overrideClrMapping bg1="lt1" tx1="dk1" bg2="lt2" tx2="dk2" accent1="accent1" accent2="accent2" accent3="accent3" accent4="accent4" accent5="accent5" accent6="accent6" hlink="hlink" folHlink="folHlink"/>
  </p:clrMapOvr>
  <p:transition spd="slow">
    <p:push dir="u"/>
  </p:transition>
  <p:extLst mod="1">
    <p:ext uri="{DCECCB84-F9BA-43D5-87BE-67443E8EF086}">
      <p15:sldGuideLst xmlns:p15="http://schemas.microsoft.com/office/powerpoint/2012/main">
        <p15:guide id="1" pos="18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Subtitle only">
    <p:spTree>
      <p:nvGrpSpPr>
        <p:cNvPr id="1" name=""/>
        <p:cNvGrpSpPr/>
        <p:nvPr/>
      </p:nvGrpSpPr>
      <p:grpSpPr>
        <a:xfrm>
          <a:off x="0" y="0"/>
          <a:ext cx="0" cy="0"/>
          <a:chOff x="0" y="0"/>
          <a:chExt cx="0" cy="0"/>
        </a:xfrm>
      </p:grpSpPr>
      <p:sp>
        <p:nvSpPr>
          <p:cNvPr id="5" name="Title 4"/>
          <p:cNvSpPr>
            <a:spLocks noGrp="1"/>
          </p:cNvSpPr>
          <p:nvPr>
            <p:ph type="title"/>
          </p:nvPr>
        </p:nvSpPr>
        <p:spPr>
          <a:xfrm>
            <a:off x="360141" y="554272"/>
            <a:ext cx="11470480" cy="543474"/>
          </a:xfrm>
        </p:spPr>
        <p:txBody>
          <a:bodyPr/>
          <a:lstStyle>
            <a:lvl1pPr>
              <a:defRPr/>
            </a:lvl1pPr>
          </a:lstStyle>
          <a:p>
            <a:r>
              <a:rPr lang="en-US" dirty="0"/>
              <a:t>Click to edit Master title style</a:t>
            </a:r>
            <a:endParaRPr lang="en-AU" dirty="0"/>
          </a:p>
        </p:txBody>
      </p:sp>
      <p:sp>
        <p:nvSpPr>
          <p:cNvPr id="7" name="Text Placeholder 4"/>
          <p:cNvSpPr>
            <a:spLocks noGrp="1"/>
          </p:cNvSpPr>
          <p:nvPr>
            <p:ph type="body" sz="quarter" idx="12"/>
          </p:nvPr>
        </p:nvSpPr>
        <p:spPr>
          <a:xfrm>
            <a:off x="360141" y="1098295"/>
            <a:ext cx="11470480" cy="407894"/>
          </a:xfrm>
        </p:spPr>
        <p:txBody>
          <a:bodyPr/>
          <a:lstStyle>
            <a:lvl1pPr algn="ctr">
              <a:defRPr sz="2200">
                <a:solidFill>
                  <a:schemeClr val="accent5"/>
                </a:solidFill>
              </a:defRPr>
            </a:lvl1pPr>
          </a:lstStyle>
          <a:p>
            <a:pPr lvl="0"/>
            <a:r>
              <a:rPr lang="en-US" dirty="0"/>
              <a:t>Click to edit Master text styles</a:t>
            </a:r>
          </a:p>
        </p:txBody>
      </p:sp>
      <p:sp>
        <p:nvSpPr>
          <p:cNvPr id="8" name="Text Placeholder 4"/>
          <p:cNvSpPr>
            <a:spLocks noGrp="1"/>
          </p:cNvSpPr>
          <p:nvPr>
            <p:ph type="body" sz="quarter" idx="30" hasCustomPrompt="1"/>
          </p:nvPr>
        </p:nvSpPr>
        <p:spPr>
          <a:xfrm>
            <a:off x="360141" y="6333965"/>
            <a:ext cx="1927479" cy="331611"/>
          </a:xfrm>
          <a:ln>
            <a:solidFill>
              <a:schemeClr val="tx1"/>
            </a:solidFill>
          </a:ln>
        </p:spPr>
        <p:txBody>
          <a:bodyPr wrap="none" lIns="144000" tIns="72000" rIns="144000" bIns="72000" anchor="ctr">
            <a:spAutoFit/>
          </a:bodyPr>
          <a:lstStyle>
            <a:lvl1pPr>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Key Point if Needed</a:t>
            </a:r>
            <a:endParaRPr lang="en-AU" dirty="0"/>
          </a:p>
        </p:txBody>
      </p:sp>
      <p:sp>
        <p:nvSpPr>
          <p:cNvPr id="10" name="Slide Number Placeholder 2"/>
          <p:cNvSpPr>
            <a:spLocks noGrp="1"/>
          </p:cNvSpPr>
          <p:nvPr>
            <p:ph type="sldNum" sz="quarter" idx="10"/>
          </p:nvPr>
        </p:nvSpPr>
        <p:spPr>
          <a:xfrm flipH="1">
            <a:off x="11617001" y="6537399"/>
            <a:ext cx="216084" cy="161888"/>
          </a:xfrm>
        </p:spPr>
        <p:txBody>
          <a:bodyPr/>
          <a:lstStyle>
            <a:lvl1pPr>
              <a:defRPr>
                <a:solidFill>
                  <a:schemeClr val="tx2">
                    <a:alpha val="60000"/>
                  </a:schemeClr>
                </a:solidFill>
              </a:defRPr>
            </a:lvl1pPr>
          </a:lstStyle>
          <a:p>
            <a:pPr>
              <a:defRPr/>
            </a:pPr>
            <a:fld id="{90CBDC3A-D49F-4631-A8C7-55D59B33E5FA}" type="slidenum">
              <a:rPr lang="en-US" smtClean="0">
                <a:solidFill>
                  <a:srgbClr val="666666">
                    <a:alpha val="60000"/>
                  </a:srgbClr>
                </a:solidFill>
              </a:rPr>
              <a:pPr>
                <a:defRPr/>
              </a:pPr>
              <a:t>‹#›</a:t>
            </a:fld>
            <a:endParaRPr lang="en-US" dirty="0">
              <a:solidFill>
                <a:srgbClr val="666666">
                  <a:alpha val="60000"/>
                </a:srgbClr>
              </a:solidFill>
            </a:endParaRPr>
          </a:p>
        </p:txBody>
      </p:sp>
      <p:sp>
        <p:nvSpPr>
          <p:cNvPr id="12" name="Footer Placeholder 3"/>
          <p:cNvSpPr>
            <a:spLocks noGrp="1"/>
          </p:cNvSpPr>
          <p:nvPr>
            <p:ph type="ftr" sz="quarter" idx="31"/>
          </p:nvPr>
        </p:nvSpPr>
        <p:spPr>
          <a:xfrm>
            <a:off x="7495798" y="6537399"/>
            <a:ext cx="4141956" cy="161962"/>
          </a:xfrm>
        </p:spPr>
        <p:txBody>
          <a:bodyPr/>
          <a:lstStyle>
            <a:lvl1pPr>
              <a:defRPr>
                <a:solidFill>
                  <a:schemeClr val="tx2">
                    <a:alpha val="60000"/>
                  </a:schemeClr>
                </a:solidFill>
              </a:defRPr>
            </a:lvl1pPr>
          </a:lstStyle>
          <a:p>
            <a:endParaRPr dirty="0">
              <a:solidFill>
                <a:srgbClr val="666666">
                  <a:alpha val="60000"/>
                </a:srgbClr>
              </a:solidFill>
            </a:endParaRPr>
          </a:p>
        </p:txBody>
      </p:sp>
    </p:spTree>
    <p:extLst>
      <p:ext uri="{BB962C8B-B14F-4D97-AF65-F5344CB8AC3E}">
        <p14:creationId xmlns:p14="http://schemas.microsoft.com/office/powerpoint/2010/main" val="796359935"/>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userDrawn="1">
  <p:cSld name="1_1e_Cover">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 y="0"/>
            <a:ext cx="12193488" cy="6858000"/>
          </a:xfrm>
          <a:prstGeom prst="rect">
            <a:avLst/>
          </a:prstGeom>
        </p:spPr>
      </p:pic>
      <p:sp>
        <p:nvSpPr>
          <p:cNvPr id="9" name="Title 1"/>
          <p:cNvSpPr>
            <a:spLocks noGrp="1"/>
          </p:cNvSpPr>
          <p:nvPr>
            <p:ph type="ctrTitle" hasCustomPrompt="1"/>
          </p:nvPr>
        </p:nvSpPr>
        <p:spPr>
          <a:xfrm>
            <a:off x="2314527" y="2165078"/>
            <a:ext cx="7562953" cy="1514261"/>
          </a:xfrm>
          <a:prstGeom prst="rect">
            <a:avLst/>
          </a:prstGeom>
        </p:spPr>
        <p:txBody>
          <a:bodyPr wrap="square" lIns="0" tIns="0" anchor="b" anchorCtr="0">
            <a:spAutoFit/>
          </a:bodyPr>
          <a:lstStyle>
            <a:lvl1pPr algn="ctr">
              <a:lnSpc>
                <a:spcPct val="90000"/>
              </a:lnSpc>
              <a:defRPr sz="5399" b="1" cap="all"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title 54pt MIN 48PT</a:t>
            </a:r>
            <a:br>
              <a:rPr lang="en-US" dirty="0"/>
            </a:br>
            <a:r>
              <a:rPr lang="en-US" dirty="0"/>
              <a:t>maximum 2 lines</a:t>
            </a:r>
            <a:endParaRPr lang="en-GB" dirty="0"/>
          </a:p>
        </p:txBody>
      </p:sp>
      <p:sp>
        <p:nvSpPr>
          <p:cNvPr id="10" name="Text Placeholder 3"/>
          <p:cNvSpPr>
            <a:spLocks noGrp="1"/>
          </p:cNvSpPr>
          <p:nvPr>
            <p:ph type="body" sz="quarter" idx="10" hasCustomPrompt="1"/>
          </p:nvPr>
        </p:nvSpPr>
        <p:spPr>
          <a:xfrm>
            <a:off x="2314527" y="4094092"/>
            <a:ext cx="7562953" cy="387708"/>
          </a:xfrm>
        </p:spPr>
        <p:txBody>
          <a:bodyPr>
            <a:spAutoFit/>
          </a:bodyPr>
          <a:lstStyle>
            <a:lvl1pPr algn="ctr">
              <a:lnSpc>
                <a:spcPct val="90000"/>
              </a:lnSpc>
              <a:spcBef>
                <a:spcPts val="0"/>
              </a:spcBef>
              <a:defRPr sz="2799" cap="all" baseline="0">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r>
              <a:rPr lang="en-US" dirty="0"/>
              <a:t>SUB-TITLE 28PT MINIMUM 24PT</a:t>
            </a:r>
          </a:p>
        </p:txBody>
      </p:sp>
    </p:spTree>
    <p:extLst>
      <p:ext uri="{BB962C8B-B14F-4D97-AF65-F5344CB8AC3E}">
        <p14:creationId xmlns:p14="http://schemas.microsoft.com/office/powerpoint/2010/main" val="29705607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10" y="0"/>
            <a:ext cx="12194311" cy="6858000"/>
          </a:xfrm>
          <a:prstGeom prst="rect">
            <a:avLst/>
          </a:prstGeom>
        </p:spPr>
      </p:pic>
      <p:sp>
        <p:nvSpPr>
          <p:cNvPr id="6" name="Rectangle 4"/>
          <p:cNvSpPr>
            <a:spLocks noGrp="1" noChangeArrowheads="1"/>
          </p:cNvSpPr>
          <p:nvPr>
            <p:ph type="ctrTitle" hasCustomPrompt="1"/>
          </p:nvPr>
        </p:nvSpPr>
        <p:spPr>
          <a:xfrm>
            <a:off x="1130694" y="1090801"/>
            <a:ext cx="5046632"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237480867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972051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405827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Tree>
    <p:extLst>
      <p:ext uri="{BB962C8B-B14F-4D97-AF65-F5344CB8AC3E}">
        <p14:creationId xmlns:p14="http://schemas.microsoft.com/office/powerpoint/2010/main" val="270255443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741688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235076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WHITE -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367618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6386"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a:solidFill>
                <a:srgbClr val="666666"/>
              </a:solidFill>
            </a:endParaRPr>
          </a:p>
        </p:txBody>
      </p:sp>
      <p:sp>
        <p:nvSpPr>
          <p:cNvPr id="2" name="Footer Placeholder 1"/>
          <p:cNvSpPr>
            <a:spLocks noGrp="1"/>
          </p:cNvSpPr>
          <p:nvPr>
            <p:ph type="ftr" sz="quarter" idx="12"/>
          </p:nvPr>
        </p:nvSpPr>
        <p:spPr/>
        <p:txBody>
          <a:bodyPr/>
          <a:lstStyle/>
          <a:p>
            <a:endParaRPr>
              <a:solidFill>
                <a:srgbClr val="666666"/>
              </a:solidFill>
            </a:endParaRPr>
          </a:p>
        </p:txBody>
      </p:sp>
    </p:spTree>
    <p:extLst>
      <p:ext uri="{BB962C8B-B14F-4D97-AF65-F5344CB8AC3E}">
        <p14:creationId xmlns:p14="http://schemas.microsoft.com/office/powerpoint/2010/main" val="746919464"/>
      </p:ext>
    </p:extLst>
  </p:cSld>
  <p:clrMapOvr>
    <a:overrideClrMapping bg1="lt1" tx1="dk1" bg2="lt2" tx2="dk2" accent1="accent1" accent2="accent2" accent3="accent3" accent4="accent4" accent5="accent5" accent6="accent6" hlink="hlink" folHlink="folHlink"/>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02274028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7491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el 1"/>
          <p:cNvSpPr>
            <a:spLocks noGrp="1"/>
          </p:cNvSpPr>
          <p:nvPr>
            <p:ph type="title"/>
          </p:nvPr>
        </p:nvSpPr>
        <p:spPr>
          <a:xfrm>
            <a:off x="960792" y="274638"/>
            <a:ext cx="10270415" cy="639762"/>
          </a:xfrm>
          <a:prstGeom prst="rect">
            <a:avLst/>
          </a:prstGeom>
        </p:spPr>
        <p:txBody>
          <a:bodyPr anchor="b"/>
          <a:lstStyle/>
          <a:p>
            <a:r>
              <a:rPr lang="en-US" dirty="0"/>
              <a:t>Click to edit Master title style</a:t>
            </a:r>
          </a:p>
        </p:txBody>
      </p:sp>
      <p:sp>
        <p:nvSpPr>
          <p:cNvPr id="8" name="Text Placeholder 5"/>
          <p:cNvSpPr>
            <a:spLocks noGrp="1"/>
          </p:cNvSpPr>
          <p:nvPr>
            <p:ph type="body" sz="quarter" idx="10"/>
          </p:nvPr>
        </p:nvSpPr>
        <p:spPr>
          <a:xfrm>
            <a:off x="960792" y="923026"/>
            <a:ext cx="10270415" cy="431321"/>
          </a:xfrm>
          <a:prstGeom prst="rect">
            <a:avLst/>
          </a:prstGeom>
        </p:spPr>
        <p:txBody>
          <a:bodyPr/>
          <a:lstStyle>
            <a:lvl1pPr marL="0" indent="0">
              <a:buNone/>
              <a:defRPr sz="2400">
                <a:solidFill>
                  <a:schemeClr val="accent1">
                    <a:lumMod val="60000"/>
                    <a:lumOff val="40000"/>
                  </a:schemeClr>
                </a:soli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59646554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29036391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4837305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Tree>
    <p:extLst>
      <p:ext uri="{BB962C8B-B14F-4D97-AF65-F5344CB8AC3E}">
        <p14:creationId xmlns:p14="http://schemas.microsoft.com/office/powerpoint/2010/main" val="351704950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069850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001557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61390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6" name="Picture Placeholder 5"/>
          <p:cNvSpPr>
            <a:spLocks noGrp="1"/>
          </p:cNvSpPr>
          <p:nvPr>
            <p:ph type="pic" sz="quarter" idx="13"/>
          </p:nvPr>
        </p:nvSpPr>
        <p:spPr>
          <a:xfrm>
            <a:off x="0" y="0"/>
            <a:ext cx="12192000" cy="6858000"/>
          </a:xfrm>
          <a:prstGeom prst="rect">
            <a:avLst/>
          </a:prstGeom>
        </p:spPr>
        <p:txBody>
          <a:bodyPr anchor="ctr"/>
          <a:lstStyle>
            <a:lvl1pPr marL="0" indent="0" algn="ctr">
              <a:buNone/>
              <a:defRPr b="0">
                <a:solidFill>
                  <a:schemeClr val="tx1"/>
                </a:solidFill>
              </a:defRPr>
            </a:lvl1pPr>
          </a:lstStyle>
          <a:p>
            <a:r>
              <a:rPr lang="en-US"/>
              <a:t>Click icon to add picture</a:t>
            </a:r>
          </a:p>
        </p:txBody>
      </p:sp>
    </p:spTree>
    <p:extLst>
      <p:ext uri="{BB962C8B-B14F-4D97-AF65-F5344CB8AC3E}">
        <p14:creationId xmlns:p14="http://schemas.microsoft.com/office/powerpoint/2010/main" val="372226667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2550" y="1282392"/>
            <a:ext cx="11126898" cy="5170167"/>
          </a:xfrm>
          <a:prstGeom prst="rect">
            <a:avLst/>
          </a:prstGeom>
        </p:spPr>
        <p:txBody>
          <a:bodyPr/>
          <a:lstStyle>
            <a:lvl1pPr>
              <a:defRPr sz="2000">
                <a:solidFill>
                  <a:schemeClr val="bg1">
                    <a:lumMod val="50000"/>
                  </a:schemeClr>
                </a:solidFill>
                <a:latin typeface="Segoe UI Light" panose="020B0502040204020203" pitchFamily="34" charset="0"/>
                <a:cs typeface="Segoe UI Light" panose="020B0502040204020203" pitchFamily="34" charset="0"/>
              </a:defRPr>
            </a:lvl1pPr>
            <a:lvl2pPr>
              <a:defRPr sz="1800">
                <a:solidFill>
                  <a:schemeClr val="bg1">
                    <a:lumMod val="50000"/>
                  </a:schemeClr>
                </a:solidFill>
                <a:latin typeface="Segoe UI Light" panose="020B0502040204020203" pitchFamily="34" charset="0"/>
                <a:cs typeface="Segoe UI Light" panose="020B0502040204020203" pitchFamily="34" charset="0"/>
              </a:defRPr>
            </a:lvl2pPr>
            <a:lvl3pPr>
              <a:defRPr sz="1600">
                <a:solidFill>
                  <a:schemeClr val="bg1">
                    <a:lumMod val="50000"/>
                  </a:schemeClr>
                </a:solidFill>
                <a:latin typeface="Segoe UI Light" panose="020B0502040204020203" pitchFamily="34" charset="0"/>
                <a:cs typeface="Segoe UI Light" panose="020B0502040204020203" pitchFamily="34" charset="0"/>
              </a:defRPr>
            </a:lvl3pPr>
            <a:lvl4pPr>
              <a:defRPr sz="1400">
                <a:solidFill>
                  <a:schemeClr val="bg1">
                    <a:lumMod val="50000"/>
                  </a:schemeClr>
                </a:solidFill>
                <a:latin typeface="Segoe UI Light" panose="020B0502040204020203" pitchFamily="34" charset="0"/>
                <a:cs typeface="Segoe UI Light" panose="020B0502040204020203" pitchFamily="34" charset="0"/>
              </a:defRPr>
            </a:lvl4pPr>
            <a:lvl5pPr>
              <a:defRPr sz="1400">
                <a:solidFill>
                  <a:schemeClr val="bg1">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el 1"/>
          <p:cNvSpPr>
            <a:spLocks noGrp="1"/>
          </p:cNvSpPr>
          <p:nvPr>
            <p:ph type="title"/>
          </p:nvPr>
        </p:nvSpPr>
        <p:spPr>
          <a:xfrm>
            <a:off x="532744" y="274638"/>
            <a:ext cx="11126510" cy="639762"/>
          </a:xfrm>
        </p:spPr>
        <p:txBody>
          <a:bodyPr anchor="b"/>
          <a:lstStyle/>
          <a:p>
            <a:r>
              <a:rPr lang="en-US" dirty="0"/>
              <a:t>Click to edit Master title style</a:t>
            </a:r>
          </a:p>
        </p:txBody>
      </p:sp>
    </p:spTree>
    <p:extLst>
      <p:ext uri="{BB962C8B-B14F-4D97-AF65-F5344CB8AC3E}">
        <p14:creationId xmlns:p14="http://schemas.microsoft.com/office/powerpoint/2010/main" val="44452735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5218" y="1460501"/>
            <a:ext cx="10850034" cy="4422774"/>
          </a:xfrm>
          <a:prstGeom prst="rect">
            <a:avLst/>
          </a:prstGeom>
        </p:spPr>
        <p:txBody>
          <a:bodyPr/>
          <a:lstStyle>
            <a:lvl1pPr>
              <a:spcAft>
                <a:spcPts val="200"/>
              </a:spcAft>
              <a:defRPr/>
            </a:lvl1pPr>
            <a:lvl2pPr>
              <a:spcAft>
                <a:spcPts val="300"/>
              </a:spcAft>
              <a:defRPr/>
            </a:lvl2pPr>
            <a:lvl3pPr>
              <a:spcAft>
                <a:spcPts val="300"/>
              </a:spcAft>
              <a:defRPr/>
            </a:lvl3pPr>
            <a:lvl4pPr>
              <a:spcAft>
                <a:spcPts val="300"/>
              </a:spcAft>
              <a:defRPr/>
            </a:lvl4pPr>
            <a:lvl5pPr>
              <a:spcAft>
                <a:spcPts val="3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0"/>
          </p:nvPr>
        </p:nvSpPr>
        <p:spPr>
          <a:xfrm>
            <a:off x="11525250" y="6304609"/>
            <a:ext cx="666750" cy="140155"/>
          </a:xfrm>
          <a:prstGeom prst="rect">
            <a:avLst/>
          </a:prstGeom>
        </p:spPr>
        <p:txBody>
          <a:bodyPr/>
          <a:lstStyle/>
          <a:p>
            <a:fld id="{74B1CCFA-DF54-4B31-926B-A87906EE565A}" type="slidenum">
              <a:rPr lang="en-US" smtClean="0">
                <a:solidFill>
                  <a:srgbClr val="595959">
                    <a:tint val="75000"/>
                  </a:srgbClr>
                </a:solidFill>
              </a:rPr>
              <a:pPr/>
              <a:t>‹#›</a:t>
            </a:fld>
            <a:endParaRPr lang="en-US" dirty="0">
              <a:solidFill>
                <a:srgbClr val="595959">
                  <a:tint val="75000"/>
                </a:srgb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537877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2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8692081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5"/>
            <a:ext cx="2742326" cy="365125"/>
          </a:xfrm>
          <a:prstGeom prst="rect">
            <a:avLst/>
          </a:prstGeom>
        </p:spPr>
        <p:txBody>
          <a:bodyPr/>
          <a:lstStyle/>
          <a:p>
            <a:pPr defTabSz="607673"/>
            <a:fld id="{D23C339E-6384-4B7D-8AAA-399CE7159230}" type="slidenum">
              <a:rPr lang="en-US" sz="2400" smtClean="0">
                <a:solidFill>
                  <a:srgbClr val="BCBDBC">
                    <a:lumMod val="25000"/>
                  </a:srgbClr>
                </a:solidFill>
              </a:rPr>
              <a:pPr defTabSz="607673"/>
              <a:t>‹#›</a:t>
            </a:fld>
            <a:endParaRPr lang="en-US" sz="2400">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2523755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68928" y="1703449"/>
            <a:ext cx="11653523" cy="4482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854940" y="6455177"/>
            <a:ext cx="4482124" cy="358621"/>
          </a:xfrm>
          <a:prstGeom prst="rect">
            <a:avLst/>
          </a:prstGeom>
        </p:spPr>
        <p:txBody>
          <a:bodyPr/>
          <a:lstStyle/>
          <a:p>
            <a:pPr defTabSz="607673"/>
            <a:endParaRPr lang="en-US" sz="2400" dirty="0">
              <a:solidFill>
                <a:prstClr val="black">
                  <a:tint val="75000"/>
                </a:prstClr>
              </a:solidFill>
            </a:endParaRPr>
          </a:p>
        </p:txBody>
      </p:sp>
      <p:sp>
        <p:nvSpPr>
          <p:cNvPr id="8" name="Slide Number Placeholder 7"/>
          <p:cNvSpPr>
            <a:spLocks noGrp="1"/>
          </p:cNvSpPr>
          <p:nvPr>
            <p:ph type="sldNum" sz="quarter" idx="11"/>
          </p:nvPr>
        </p:nvSpPr>
        <p:spPr/>
        <p:txBody>
          <a:bodyPr/>
          <a:lstStyle/>
          <a:p>
            <a:r>
              <a:rPr lang="en-US">
                <a:solidFill>
                  <a:prstClr val="black">
                    <a:tint val="75000"/>
                  </a:prstClr>
                </a:solidFill>
              </a:rPr>
              <a:t>     </a:t>
            </a:r>
            <a:fld id="{06CBF1F6-5712-4539-B263-770AB7E3CA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6657523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2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2056658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a:prstGeom prst="rect">
            <a:avLst/>
          </a:prstGeo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a:prstGeom prst="rect">
            <a:avLst/>
          </a:prstGeo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solidFill>
                  <a:prstClr val="black">
                    <a:lumMod val="65000"/>
                    <a:lumOff val="35000"/>
                  </a:prstClr>
                </a:solidFill>
              </a:rPr>
              <a:pPr/>
              <a:t>‹#›</a:t>
            </a:fld>
            <a:endParaRPr lang="en-US">
              <a:solidFill>
                <a:prstClr val="black">
                  <a:lumMod val="65000"/>
                  <a:lumOff val="35000"/>
                </a:prstClr>
              </a:solidFill>
            </a:endParaRPr>
          </a:p>
        </p:txBody>
      </p:sp>
    </p:spTree>
    <p:extLst>
      <p:ext uri="{BB962C8B-B14F-4D97-AF65-F5344CB8AC3E}">
        <p14:creationId xmlns:p14="http://schemas.microsoft.com/office/powerpoint/2010/main" val="46505006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3" name="Title 2"/>
          <p:cNvSpPr>
            <a:spLocks noGrp="1"/>
          </p:cNvSpPr>
          <p:nvPr>
            <p:ph type="title"/>
          </p:nvPr>
        </p:nvSpPr>
        <p:spPr>
          <a:xfrm>
            <a:off x="406876" y="192731"/>
            <a:ext cx="11424646" cy="760216"/>
          </a:xfrm>
          <a:prstGeom prst="rect">
            <a:avLst/>
          </a:prstGeom>
        </p:spPr>
        <p:txBody>
          <a:bodyPr anchor="ctr"/>
          <a:lstStyle>
            <a:lvl1pPr>
              <a:defRPr lang="en-US" sz="2857" b="0" i="0" u="none" strike="noStrike" cap="none" baseline="0">
                <a:solidFill>
                  <a:srgbClr val="000641"/>
                </a:solidFill>
                <a:latin typeface="Segoe UI Light" panose="020B0502040204020203" pitchFamily="34" charset="0"/>
                <a:ea typeface="Segoe UI Black" panose="020B0A02040204020203" pitchFamily="34" charset="0"/>
                <a:cs typeface="Segoe UI Light" panose="020B0502040204020203" pitchFamily="34" charset="0"/>
                <a:sym typeface="Arial"/>
                <a:rtl val="0"/>
              </a:defRPr>
            </a:lvl1pPr>
          </a:lstStyle>
          <a:p>
            <a:pPr lvl="0"/>
            <a:r>
              <a:rPr lang="en-US"/>
              <a:t>Click to edit Master title style</a:t>
            </a:r>
          </a:p>
        </p:txBody>
      </p:sp>
      <p:sp>
        <p:nvSpPr>
          <p:cNvPr id="4" name="Text Placeholder 3"/>
          <p:cNvSpPr>
            <a:spLocks noGrp="1"/>
          </p:cNvSpPr>
          <p:nvPr>
            <p:ph type="body" sz="quarter" idx="10"/>
          </p:nvPr>
        </p:nvSpPr>
        <p:spPr>
          <a:xfrm>
            <a:off x="406876" y="1065654"/>
            <a:ext cx="11424646" cy="5182292"/>
          </a:xfrm>
          <a:prstGeom prst="rect">
            <a:avLst/>
          </a:prstGeom>
        </p:spPr>
        <p:txBody>
          <a:bodyPr/>
          <a:lstStyle>
            <a:lvl1pPr>
              <a:defRPr sz="1286">
                <a:solidFill>
                  <a:schemeClr val="tx1"/>
                </a:solidFill>
                <a:latin typeface="Segoe UI Light" panose="020B0502040204020203" pitchFamily="34" charset="0"/>
                <a:cs typeface="Segoe UI Light" panose="020B0502040204020203" pitchFamily="34" charset="0"/>
              </a:defRPr>
            </a:lvl1pPr>
            <a:lvl2pPr>
              <a:defRPr sz="1286">
                <a:solidFill>
                  <a:schemeClr val="tx1"/>
                </a:solidFill>
                <a:latin typeface="Segoe UI Light" panose="020B0502040204020203" pitchFamily="34" charset="0"/>
                <a:cs typeface="Segoe UI Light" panose="020B0502040204020203" pitchFamily="34" charset="0"/>
              </a:defRPr>
            </a:lvl2pPr>
            <a:lvl3pPr>
              <a:defRPr sz="1286">
                <a:solidFill>
                  <a:schemeClr val="tx1"/>
                </a:solidFill>
                <a:latin typeface="Segoe UI Light" panose="020B0502040204020203" pitchFamily="34" charset="0"/>
                <a:cs typeface="Segoe UI Light" panose="020B0502040204020203" pitchFamily="34" charset="0"/>
              </a:defRPr>
            </a:lvl3pPr>
            <a:lvl4pPr>
              <a:defRPr sz="1286">
                <a:solidFill>
                  <a:schemeClr val="tx1"/>
                </a:solidFill>
                <a:latin typeface="Segoe UI Light" panose="020B0502040204020203" pitchFamily="34" charset="0"/>
                <a:cs typeface="Segoe UI Light" panose="020B0502040204020203" pitchFamily="34" charset="0"/>
              </a:defRPr>
            </a:lvl4pPr>
            <a:lvl5pPr>
              <a:defRPr sz="1286">
                <a:solidFill>
                  <a:schemeClr val="tx1"/>
                </a:solidFill>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4938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455875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67294755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Tree>
    <p:extLst>
      <p:ext uri="{BB962C8B-B14F-4D97-AF65-F5344CB8AC3E}">
        <p14:creationId xmlns:p14="http://schemas.microsoft.com/office/powerpoint/2010/main" val="355138308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211101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866634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Image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Picture Placeholder 5"/>
          <p:cNvSpPr>
            <a:spLocks noGrp="1"/>
          </p:cNvSpPr>
          <p:nvPr>
            <p:ph type="pic" sz="quarter" idx="13"/>
          </p:nvPr>
        </p:nvSpPr>
        <p:spPr>
          <a:xfrm>
            <a:off x="0" y="0"/>
            <a:ext cx="12192000" cy="6858000"/>
          </a:xfrm>
          <a:prstGeom prst="rect">
            <a:avLst/>
          </a:prstGeom>
          <a:blipFill dpi="0" rotWithShape="1">
            <a:blip r:embed="rId2">
              <a:extLst>
                <a:ext uri="{BEBA8EAE-BF5A-486C-A8C5-ECC9F3942E4B}">
                  <a14:imgProps xmlns:a14="http://schemas.microsoft.com/office/drawing/2010/main">
                    <a14:imgLayer r:embed="rId3">
                      <a14:imgEffect>
                        <a14:brightnessContrast bright="-10000" contrast="-40000"/>
                      </a14:imgEffect>
                    </a14:imgLayer>
                  </a14:imgProps>
                </a:ext>
              </a:extLst>
            </a:blip>
            <a:srcRect/>
            <a:stretch>
              <a:fillRect/>
            </a:stretch>
          </a:blipFill>
        </p:spPr>
        <p:txBody>
          <a:bodyPr anchor="ctr"/>
          <a:lstStyle>
            <a:lvl1pPr marL="0" indent="0" algn="ctr">
              <a:buNone/>
              <a:defRPr b="0">
                <a:solidFill>
                  <a:schemeClr val="tx1"/>
                </a:solidFill>
              </a:defRPr>
            </a:lvl1pPr>
          </a:lstStyle>
          <a:p>
            <a:endParaRPr lang="en-US"/>
          </a:p>
        </p:txBody>
      </p:sp>
      <p:sp>
        <p:nvSpPr>
          <p:cNvPr id="5" name="Text Placeholder 9"/>
          <p:cNvSpPr>
            <a:spLocks noGrp="1"/>
          </p:cNvSpPr>
          <p:nvPr>
            <p:ph type="body" sz="quarter" idx="10" hasCustomPrompt="1"/>
          </p:nvPr>
        </p:nvSpPr>
        <p:spPr>
          <a:xfrm>
            <a:off x="714422" y="3651827"/>
            <a:ext cx="10763157" cy="676563"/>
          </a:xfrm>
          <a:prstGeom prst="rect">
            <a:avLst/>
          </a:prstGeom>
        </p:spPr>
        <p:txBody>
          <a:bodyPr anchor="b">
            <a:noAutofit/>
          </a:bodyPr>
          <a:lstStyle>
            <a:lvl1pPr marL="0" indent="0" algn="ctr">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8" name="Text Placeholder 9"/>
          <p:cNvSpPr>
            <a:spLocks noGrp="1"/>
          </p:cNvSpPr>
          <p:nvPr>
            <p:ph type="body" sz="quarter" idx="14" hasCustomPrompt="1"/>
          </p:nvPr>
        </p:nvSpPr>
        <p:spPr>
          <a:xfrm>
            <a:off x="714421" y="6629400"/>
            <a:ext cx="10763157" cy="228600"/>
          </a:xfrm>
          <a:prstGeom prst="rect">
            <a:avLst/>
          </a:prstGeom>
        </p:spPr>
        <p:txBody>
          <a:bodyPr anchor="t">
            <a:noAutofit/>
          </a:bodyPr>
          <a:lstStyle>
            <a:lvl1pPr marL="0" indent="0" algn="ctr">
              <a:buNone/>
              <a:defRPr sz="700" b="0" i="0">
                <a:solidFill>
                  <a:schemeClr val="bg1"/>
                </a:solidFill>
                <a:latin typeface="Segoe UI" charset="0"/>
                <a:ea typeface="Segoe UI" charset="0"/>
                <a:cs typeface="Segoe UI" charset="0"/>
              </a:defRPr>
            </a:lvl1pPr>
          </a:lstStyle>
          <a:p>
            <a:pPr lvl="0"/>
            <a:r>
              <a:rPr lang="en-US"/>
              <a:t>Click to edit Master text styles</a:t>
            </a:r>
          </a:p>
        </p:txBody>
      </p:sp>
    </p:spTree>
    <p:extLst>
      <p:ext uri="{BB962C8B-B14F-4D97-AF65-F5344CB8AC3E}">
        <p14:creationId xmlns:p14="http://schemas.microsoft.com/office/powerpoint/2010/main" val="319243085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5"/>
            <a:ext cx="2742326" cy="365125"/>
          </a:xfrm>
        </p:spPr>
        <p:txBody>
          <a:bodyPr/>
          <a:lstStyle/>
          <a:p>
            <a:fld id="{D23C339E-6384-4B7D-8AAA-399CE7159230}" type="slidenum">
              <a:rPr lang="en-US" smtClean="0">
                <a:solidFill>
                  <a:srgbClr val="BCBDBC">
                    <a:lumMod val="25000"/>
                  </a:srgbClr>
                </a:solidFill>
              </a:rPr>
              <a:pPr/>
              <a:t>‹#›</a:t>
            </a:fld>
            <a:endParaRPr lang="en-US" dirty="0">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27886141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No content Confidential">
    <p:spTree>
      <p:nvGrpSpPr>
        <p:cNvPr id="1" name=""/>
        <p:cNvGrpSpPr/>
        <p:nvPr/>
      </p:nvGrpSpPr>
      <p:grpSpPr>
        <a:xfrm>
          <a:off x="0" y="0"/>
          <a:ext cx="0" cy="0"/>
          <a:chOff x="0" y="0"/>
          <a:chExt cx="0" cy="0"/>
        </a:xfrm>
      </p:grpSpPr>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10641035"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
        <p:nvSpPr>
          <p:cNvPr id="2" name="Titel 1"/>
          <p:cNvSpPr>
            <a:spLocks noGrp="1"/>
          </p:cNvSpPr>
          <p:nvPr>
            <p:ph type="title"/>
          </p:nvPr>
        </p:nvSpPr>
        <p:spPr/>
        <p:txBody>
          <a:bodyPr/>
          <a:lstStyle/>
          <a:p>
            <a:r>
              <a:rPr lang="en-US"/>
              <a:t>Click to edit Master title style</a:t>
            </a:r>
          </a:p>
        </p:txBody>
      </p:sp>
      <p:sp>
        <p:nvSpPr>
          <p:cNvPr id="7" name="TextBox 6"/>
          <p:cNvSpPr txBox="1"/>
          <p:nvPr userDrawn="1"/>
        </p:nvSpPr>
        <p:spPr>
          <a:xfrm>
            <a:off x="1589" y="6495394"/>
            <a:ext cx="3920605" cy="215444"/>
          </a:xfrm>
          <a:prstGeom prst="rect">
            <a:avLst/>
          </a:prstGeom>
          <a:noFill/>
        </p:spPr>
        <p:txBody>
          <a:bodyPr wrap="square" rtlCol="0">
            <a:spAutoFit/>
          </a:bodyPr>
          <a:lstStyle/>
          <a:p>
            <a:pPr defTabSz="607673"/>
            <a:r>
              <a:rPr lang="en-US" sz="800" dirty="0">
                <a:solidFill>
                  <a:srgbClr val="FF5800"/>
                </a:solidFill>
              </a:rPr>
              <a:t>&lt;Confidential&gt; </a:t>
            </a:r>
            <a:r>
              <a:rPr lang="en-US" sz="800" dirty="0">
                <a:solidFill>
                  <a:srgbClr val="464646"/>
                </a:solidFill>
              </a:rPr>
              <a:t>See Avanade’s </a:t>
            </a:r>
            <a:r>
              <a:rPr lang="en-US" sz="800" dirty="0">
                <a:solidFill>
                  <a:srgbClr val="FF5800"/>
                </a:solidFill>
                <a:hlinkClick r:id="rId3"/>
              </a:rPr>
              <a:t>Data Management Policy</a:t>
            </a:r>
            <a:endParaRPr lang="en-US" sz="800" dirty="0">
              <a:solidFill>
                <a:srgbClr val="FF5800"/>
              </a:solidFill>
            </a:endParaRPr>
          </a:p>
        </p:txBody>
      </p:sp>
    </p:spTree>
    <p:extLst>
      <p:ext uri="{BB962C8B-B14F-4D97-AF65-F5344CB8AC3E}">
        <p14:creationId xmlns:p14="http://schemas.microsoft.com/office/powerpoint/2010/main" val="370978918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p:cSld name="Wavetri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 name="Rectangle 6"/>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Rectangle 9"/>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17" name="Rectangle 16"/>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Subtitle 2"/>
          <p:cNvSpPr>
            <a:spLocks noGrp="1"/>
          </p:cNvSpPr>
          <p:nvPr>
            <p:ph type="subTitle" idx="1"/>
          </p:nvPr>
        </p:nvSpPr>
        <p:spPr>
          <a:xfrm>
            <a:off x="2305877" y="4393096"/>
            <a:ext cx="9293895" cy="855797"/>
          </a:xfrm>
          <a:prstGeom prst="rect">
            <a:avLst/>
          </a:prstGeom>
        </p:spPr>
        <p:txBody>
          <a:bodyPr>
            <a:noAutofit/>
          </a:bodyPr>
          <a:lstStyle>
            <a:lvl1pPr marL="0" indent="0" algn="l">
              <a:buNone/>
              <a:defRPr lang="en-US" sz="2800" b="0" i="0" kern="1200" dirty="0">
                <a:solidFill>
                  <a:schemeClr val="bg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Title 1"/>
          <p:cNvSpPr>
            <a:spLocks noGrp="1"/>
          </p:cNvSpPr>
          <p:nvPr>
            <p:ph type="title"/>
          </p:nvPr>
        </p:nvSpPr>
        <p:spPr>
          <a:xfrm>
            <a:off x="2305878" y="2981739"/>
            <a:ext cx="9302406" cy="1331844"/>
          </a:xfrm>
          <a:prstGeom prst="rect">
            <a:avLst/>
          </a:prstGeom>
        </p:spPr>
        <p:txBody>
          <a:bodyPr/>
          <a:lstStyle>
            <a:lvl1pPr>
              <a:defRPr lang="en-GB" sz="4800"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dirty="0"/>
          </a:p>
        </p:txBody>
      </p:sp>
    </p:spTree>
    <p:extLst>
      <p:ext uri="{BB962C8B-B14F-4D97-AF65-F5344CB8AC3E}">
        <p14:creationId xmlns:p14="http://schemas.microsoft.com/office/powerpoint/2010/main" val="3301477941"/>
      </p:ext>
    </p:extLst>
  </p:cSld>
  <p:clrMapOvr>
    <a:masterClrMapping/>
  </p:clrMapOvr>
  <p:transition>
    <p:fade/>
  </p:transition>
  <p:hf hdr="0"/>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1303761"/>
      </p:ext>
    </p:extLst>
  </p:cSld>
  <p:clrMapOvr>
    <a:masterClrMapping/>
  </p:clrMapOvr>
  <p:transition>
    <p:fade/>
  </p:transition>
  <p:hf hdr="0"/>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2E5E5AF2-8609-4565-8404-1C70882C96D3}"/>
              </a:ext>
            </a:extLst>
          </p:cNvPr>
          <p:cNvSpPr>
            <a:spLocks noGrp="1"/>
          </p:cNvSpPr>
          <p:nvPr>
            <p:ph type="subTitle" idx="1"/>
          </p:nvPr>
        </p:nvSpPr>
        <p:spPr>
          <a:xfrm>
            <a:off x="1074875" y="4156074"/>
            <a:ext cx="10524898" cy="1092819"/>
          </a:xfrm>
        </p:spPr>
        <p:txBody>
          <a:bodyPr>
            <a:noAutofit/>
          </a:bodyPr>
          <a:lstStyle>
            <a:lvl1pPr marL="0" indent="0" algn="l">
              <a:buNone/>
              <a:defRPr lang="en-US" sz="2800" b="0" i="0" kern="1200" dirty="0">
                <a:solidFill>
                  <a:schemeClr val="tx1"/>
                </a:solidFill>
                <a:latin typeface="Segoe UI Light" charset="0"/>
                <a:ea typeface="Segoe UI Light" charset="0"/>
                <a:cs typeface="Segoe UI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itle 1">
            <a:extLst>
              <a:ext uri="{FF2B5EF4-FFF2-40B4-BE49-F238E27FC236}">
                <a16:creationId xmlns:a16="http://schemas.microsoft.com/office/drawing/2014/main" id="{6E40DA56-CF6D-4485-A734-665E877BF566}"/>
              </a:ext>
            </a:extLst>
          </p:cNvPr>
          <p:cNvSpPr>
            <a:spLocks noGrp="1"/>
          </p:cNvSpPr>
          <p:nvPr>
            <p:ph type="title"/>
          </p:nvPr>
        </p:nvSpPr>
        <p:spPr>
          <a:xfrm>
            <a:off x="1074875" y="2989358"/>
            <a:ext cx="10533409" cy="1083878"/>
          </a:xfrm>
        </p:spPr>
        <p:txBody>
          <a:bodyPr/>
          <a:lstStyle>
            <a:lvl1pPr>
              <a:defRPr lang="en-GB" sz="4400" b="0" i="0" kern="1200" dirty="0">
                <a:solidFill>
                  <a:schemeClr val="tx1"/>
                </a:solidFill>
                <a:latin typeface="Segoe UI" charset="0"/>
                <a:ea typeface="Segoe UI" charset="0"/>
                <a:cs typeface="Segoe UI" charset="0"/>
              </a:defRPr>
            </a:lvl1pPr>
          </a:lstStyle>
          <a:p>
            <a:r>
              <a:rPr lang="en-US"/>
              <a:t>Click to edit Master title style</a:t>
            </a:r>
            <a:endParaRPr lang="en-GB" dirty="0"/>
          </a:p>
        </p:txBody>
      </p:sp>
    </p:spTree>
    <p:extLst>
      <p:ext uri="{BB962C8B-B14F-4D97-AF65-F5344CB8AC3E}">
        <p14:creationId xmlns:p14="http://schemas.microsoft.com/office/powerpoint/2010/main" val="1011038173"/>
      </p:ext>
    </p:extLst>
  </p:cSld>
  <p:clrMapOvr>
    <a:masterClrMapping/>
  </p:clrMapOvr>
  <p:transition>
    <p:fade/>
  </p:transition>
  <p:hf hdr="0"/>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5365716"/>
      </p:ext>
    </p:extLst>
  </p:cSld>
  <p:clrMapOvr>
    <a:masterClrMapping/>
  </p:clrMapOvr>
  <p:transition>
    <p:fade/>
  </p:transition>
  <p:hf hdr="0"/>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2122517"/>
      </p:ext>
    </p:extLst>
  </p:cSld>
  <p:clrMapOvr>
    <a:masterClrMapping/>
  </p:clrMapOvr>
  <p:transition>
    <p:fade/>
  </p:transition>
  <p:hf hdr="0"/>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Logo">
    <p:spTree>
      <p:nvGrpSpPr>
        <p:cNvPr id="1" name=""/>
        <p:cNvGrpSpPr/>
        <p:nvPr/>
      </p:nvGrpSpPr>
      <p:grpSpPr>
        <a:xfrm>
          <a:off x="0" y="0"/>
          <a:ext cx="0" cy="0"/>
          <a:chOff x="0" y="0"/>
          <a:chExt cx="0" cy="0"/>
        </a:xfrm>
      </p:grpSpPr>
      <p:sp>
        <p:nvSpPr>
          <p:cNvPr id="6"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4265046815"/>
      </p:ext>
    </p:extLst>
  </p:cSld>
  <p:clrMapOvr>
    <a:masterClrMapping/>
  </p:clrMapOvr>
  <p:transition>
    <p:fade/>
  </p:transition>
  <p:hf hdr="0"/>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
        <p:nvSpPr>
          <p:cNvPr id="6"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1201413122"/>
      </p:ext>
    </p:extLst>
  </p:cSld>
  <p:clrMapOvr>
    <a:masterClrMapping/>
  </p:clrMapOvr>
  <p:transition>
    <p:fade/>
  </p:transition>
  <p:hf hdr="0"/>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4337952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Image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6" name="Picture Placeholder 5"/>
          <p:cNvSpPr>
            <a:spLocks noGrp="1"/>
          </p:cNvSpPr>
          <p:nvPr>
            <p:ph type="pic" sz="quarter" idx="13"/>
          </p:nvPr>
        </p:nvSpPr>
        <p:spPr>
          <a:xfrm>
            <a:off x="0" y="0"/>
            <a:ext cx="12192000" cy="6858000"/>
          </a:xfrm>
          <a:prstGeom prst="rect">
            <a:avLst/>
          </a:prstGeom>
        </p:spPr>
        <p:txBody>
          <a:bodyPr anchor="ctr"/>
          <a:lstStyle>
            <a:lvl1pPr marL="0" indent="0" algn="ctr">
              <a:buNone/>
              <a:defRPr b="0">
                <a:solidFill>
                  <a:schemeClr val="tx1"/>
                </a:solidFill>
              </a:defRPr>
            </a:lvl1pPr>
          </a:lstStyle>
          <a:p>
            <a:endParaRPr lang="en-US"/>
          </a:p>
        </p:txBody>
      </p:sp>
    </p:spTree>
    <p:extLst>
      <p:ext uri="{BB962C8B-B14F-4D97-AF65-F5344CB8AC3E}">
        <p14:creationId xmlns:p14="http://schemas.microsoft.com/office/powerpoint/2010/main" val="940047670"/>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49796" y="1532570"/>
            <a:ext cx="10988717" cy="4351338"/>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9058399" y="6358622"/>
            <a:ext cx="2742326" cy="365125"/>
          </a:xfrm>
        </p:spPr>
        <p:txBody>
          <a:bodyPr/>
          <a:lstStyle>
            <a:lvl1pPr>
              <a:defRPr>
                <a:latin typeface="Segoe UI Light" panose="020B0502040204020203" pitchFamily="34" charset="0"/>
                <a:cs typeface="Segoe UI Light" panose="020B0502040204020203" pitchFamily="34" charset="0"/>
              </a:defRPr>
            </a:lvl1pPr>
          </a:lstStyle>
          <a:p>
            <a:fld id="{D23C339E-6384-4B7D-8AAA-399CE7159230}" type="slidenum">
              <a:rPr lang="en-US" smtClean="0"/>
              <a:pPr/>
              <a:t>‹#›</a:t>
            </a:fld>
            <a:endParaRPr lang="en-US"/>
          </a:p>
        </p:txBody>
      </p:sp>
      <p:sp>
        <p:nvSpPr>
          <p:cNvPr id="8" name="Rectangle 7"/>
          <p:cNvSpPr/>
          <p:nvPr userDrawn="1"/>
        </p:nvSpPr>
        <p:spPr>
          <a:xfrm>
            <a:off x="-6607" y="10361"/>
            <a:ext cx="12192000" cy="997527"/>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800" dirty="0">
              <a:solidFill>
                <a:srgbClr val="FFC000"/>
              </a:solidFill>
              <a:latin typeface="Segoe UI Light" panose="020B0502040204020203" pitchFamily="34" charset="0"/>
              <a:cs typeface="Segoe UI Light" panose="020B0502040204020203" pitchFamily="34" charset="0"/>
            </a:endParaRPr>
          </a:p>
        </p:txBody>
      </p:sp>
      <p:pic>
        <p:nvPicPr>
          <p:cNvPr id="15" name="Picture 1"/>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hasCustomPrompt="1"/>
          </p:nvPr>
        </p:nvSpPr>
        <p:spPr>
          <a:xfrm>
            <a:off x="549797" y="205822"/>
            <a:ext cx="11393280" cy="665480"/>
          </a:xfrm>
          <a:prstGeom prst="rect">
            <a:avLst/>
          </a:prstGeom>
        </p:spPr>
        <p:txBody>
          <a:bodyPr/>
          <a:lstStyle>
            <a:lvl1pPr marL="0" marR="0" indent="0" algn="l" defTabSz="914400" rtl="0" eaLnBrk="1" fontAlgn="auto" latinLnBrk="0" hangingPunct="1">
              <a:lnSpc>
                <a:spcPct val="90000"/>
              </a:lnSpc>
              <a:spcBef>
                <a:spcPct val="0"/>
              </a:spcBef>
              <a:spcAft>
                <a:spcPts val="0"/>
              </a:spcAft>
              <a:buClrTx/>
              <a:buSzTx/>
              <a:buFontTx/>
              <a:buNone/>
              <a:tabLst/>
              <a:defRPr sz="2800">
                <a:solidFill>
                  <a:srgbClr val="FF5800"/>
                </a:solidFill>
                <a:latin typeface="Segoe UI Light" panose="020B0502040204020203" pitchFamily="34" charset="0"/>
                <a:cs typeface="Segoe UI Light" panose="020B0502040204020203" pitchFamily="34" charset="0"/>
              </a:defRPr>
            </a:lvl1pPr>
          </a:lstStyle>
          <a:p>
            <a:pPr lvl="0"/>
            <a:r>
              <a:rPr lang="en-US" dirty="0"/>
              <a:t>Click to add title</a:t>
            </a:r>
          </a:p>
        </p:txBody>
      </p:sp>
    </p:spTree>
    <p:extLst>
      <p:ext uri="{BB962C8B-B14F-4D97-AF65-F5344CB8AC3E}">
        <p14:creationId xmlns:p14="http://schemas.microsoft.com/office/powerpoint/2010/main" val="19692470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2507" y="1282394"/>
            <a:ext cx="10988717" cy="459036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10641036"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6167796"/>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8629382"/>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643427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5732" y="274638"/>
            <a:ext cx="11126510" cy="639762"/>
          </a:xfrm>
          <a:prstGeom prst="rect">
            <a:avLst/>
          </a:prstGeo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68929" y="1703449"/>
            <a:ext cx="11653523" cy="4482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854941" y="6455179"/>
            <a:ext cx="4482124" cy="358621"/>
          </a:xfrm>
          <a:prstGeom prst="rect">
            <a:avLst/>
          </a:prstGeom>
        </p:spPr>
        <p:txBody>
          <a:bodyPr/>
          <a:lstStyle/>
          <a:p>
            <a:pPr defTabSz="607491"/>
            <a:endParaRPr lang="en-US" sz="2399" dirty="0">
              <a:solidFill>
                <a:prstClr val="black">
                  <a:tint val="75000"/>
                </a:prstClr>
              </a:solidFill>
            </a:endParaRPr>
          </a:p>
        </p:txBody>
      </p:sp>
      <p:sp>
        <p:nvSpPr>
          <p:cNvPr id="8" name="Slide Number Placeholder 7"/>
          <p:cNvSpPr>
            <a:spLocks noGrp="1"/>
          </p:cNvSpPr>
          <p:nvPr>
            <p:ph type="sldNum" sz="quarter" idx="11"/>
          </p:nvPr>
        </p:nvSpPr>
        <p:spPr>
          <a:xfrm>
            <a:off x="8981853" y="6356351"/>
            <a:ext cx="2742326" cy="340372"/>
          </a:xfrm>
          <a:prstGeom prst="rect">
            <a:avLst/>
          </a:prstGeom>
        </p:spPr>
        <p:txBody>
          <a:bodyPr/>
          <a:lstStyle/>
          <a:p>
            <a:r>
              <a:rPr lang="en-US">
                <a:solidFill>
                  <a:prstClr val="black">
                    <a:tint val="75000"/>
                  </a:prstClr>
                </a:solidFill>
              </a:rPr>
              <a:t>     </a:t>
            </a:r>
            <a:fld id="{06CBF1F6-5712-4539-B263-770AB7E3CA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58552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3"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42"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6"/>
          <p:cNvSpPr>
            <a:spLocks noGrp="1"/>
          </p:cNvSpPr>
          <p:nvPr>
            <p:ph type="sldNum" sz="quarter" idx="12"/>
          </p:nvPr>
        </p:nvSpPr>
        <p:spPr>
          <a:xfrm>
            <a:off x="8979548" y="6334975"/>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561650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nd Text Slid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2050"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17" name="Text Placeholder 16"/>
          <p:cNvSpPr>
            <a:spLocks noGrp="1"/>
          </p:cNvSpPr>
          <p:nvPr>
            <p:ph type="body" sz="quarter" idx="10"/>
          </p:nvPr>
        </p:nvSpPr>
        <p:spPr>
          <a:xfrm>
            <a:off x="625468" y="1164086"/>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8" name="Content Placeholder 7"/>
          <p:cNvSpPr>
            <a:spLocks noGrp="1"/>
          </p:cNvSpPr>
          <p:nvPr>
            <p:ph sz="quarter" idx="11"/>
          </p:nvPr>
        </p:nvSpPr>
        <p:spPr>
          <a:xfrm>
            <a:off x="625468" y="1559995"/>
            <a:ext cx="10941073"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5" name="Footer Placeholder 4"/>
          <p:cNvSpPr>
            <a:spLocks noGrp="1"/>
          </p:cNvSpPr>
          <p:nvPr>
            <p:ph type="ftr" sz="quarter" idx="12"/>
          </p:nvPr>
        </p:nvSpPr>
        <p:spPr>
          <a:xfrm flipH="1">
            <a:off x="625468" y="6537399"/>
            <a:ext cx="5366096" cy="161888"/>
          </a:xfrm>
        </p:spPr>
        <p:txBody>
          <a:bodyPr/>
          <a:lstStyle/>
          <a:p>
            <a:endParaRPr dirty="0">
              <a:solidFill>
                <a:srgbClr val="666666"/>
              </a:solidFill>
            </a:endParaRPr>
          </a:p>
        </p:txBody>
      </p:sp>
      <p:sp>
        <p:nvSpPr>
          <p:cNvPr id="6" name="Slide Number Placeholder 5"/>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Tree>
    <p:extLst>
      <p:ext uri="{BB962C8B-B14F-4D97-AF65-F5344CB8AC3E}">
        <p14:creationId xmlns:p14="http://schemas.microsoft.com/office/powerpoint/2010/main" val="4107324309"/>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lide">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3074"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Slide Number Placeholder 1"/>
          <p:cNvSpPr>
            <a:spLocks noGrp="1"/>
          </p:cNvSpPr>
          <p:nvPr>
            <p:ph type="sldNum" sz="quarter" idx="13"/>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6" name="Title 5"/>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10" name="Content Placeholder 9"/>
          <p:cNvSpPr>
            <a:spLocks noGrp="1"/>
          </p:cNvSpPr>
          <p:nvPr>
            <p:ph sz="quarter" idx="14"/>
          </p:nvPr>
        </p:nvSpPr>
        <p:spPr>
          <a:xfrm>
            <a:off x="625468" y="1187012"/>
            <a:ext cx="10941073"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p:cNvSpPr>
            <a:spLocks noGrp="1"/>
          </p:cNvSpPr>
          <p:nvPr>
            <p:ph type="ftr" sz="quarter" idx="15"/>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1560499643"/>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s">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4098"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10" name="Text Placeholder 16"/>
          <p:cNvSpPr>
            <a:spLocks noGrp="1"/>
          </p:cNvSpPr>
          <p:nvPr>
            <p:ph type="body" sz="quarter" idx="10"/>
          </p:nvPr>
        </p:nvSpPr>
        <p:spPr>
          <a:xfrm>
            <a:off x="625463" y="1164086"/>
            <a:ext cx="5291057"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11" name="Content Placeholder 7"/>
          <p:cNvSpPr>
            <a:spLocks noGrp="1"/>
          </p:cNvSpPr>
          <p:nvPr>
            <p:ph sz="quarter" idx="11"/>
          </p:nvPr>
        </p:nvSpPr>
        <p:spPr>
          <a:xfrm>
            <a:off x="625463" y="1559995"/>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16"/>
          <p:cNvSpPr>
            <a:spLocks noGrp="1"/>
          </p:cNvSpPr>
          <p:nvPr>
            <p:ph type="body" sz="quarter" idx="16"/>
          </p:nvPr>
        </p:nvSpPr>
        <p:spPr>
          <a:xfrm>
            <a:off x="6275483" y="1164086"/>
            <a:ext cx="5291057"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13" name="Content Placeholder 7"/>
          <p:cNvSpPr>
            <a:spLocks noGrp="1"/>
          </p:cNvSpPr>
          <p:nvPr>
            <p:ph sz="quarter" idx="17"/>
          </p:nvPr>
        </p:nvSpPr>
        <p:spPr>
          <a:xfrm>
            <a:off x="6275483" y="1559995"/>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873116369"/>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wo Column Text slide with Headin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5122"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9"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a:t>Click to edit Master text styles</a:t>
            </a:r>
          </a:p>
        </p:txBody>
      </p:sp>
      <p:sp>
        <p:nvSpPr>
          <p:cNvPr id="11" name="Content Placeholder 7"/>
          <p:cNvSpPr>
            <a:spLocks noGrp="1"/>
          </p:cNvSpPr>
          <p:nvPr>
            <p:ph sz="quarter" idx="11"/>
          </p:nvPr>
        </p:nvSpPr>
        <p:spPr>
          <a:xfrm>
            <a:off x="625463" y="1559277"/>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Content Placeholder 7"/>
          <p:cNvSpPr>
            <a:spLocks noGrp="1"/>
          </p:cNvSpPr>
          <p:nvPr>
            <p:ph sz="quarter" idx="17"/>
          </p:nvPr>
        </p:nvSpPr>
        <p:spPr>
          <a:xfrm>
            <a:off x="6275483" y="1559277"/>
            <a:ext cx="5291057" cy="48768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377392584"/>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wo Column Text slide">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6146"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6" name="Slide Number Placeholder 5"/>
          <p:cNvSpPr>
            <a:spLocks noGrp="1"/>
          </p:cNvSpPr>
          <p:nvPr>
            <p:ph type="sldNum" sz="quarter" idx="15"/>
          </p:nvPr>
        </p:nvSpPr>
        <p:spPr>
          <a:xfrm flipH="1">
            <a:off x="10888491" y="6537399"/>
            <a:ext cx="677794" cy="161888"/>
          </a:xfrm>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7" name="Title 6"/>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4" name="Content Placeholder 3"/>
          <p:cNvSpPr>
            <a:spLocks noGrp="1"/>
          </p:cNvSpPr>
          <p:nvPr>
            <p:ph sz="quarter" idx="16"/>
          </p:nvPr>
        </p:nvSpPr>
        <p:spPr>
          <a:xfrm>
            <a:off x="625463" y="1186295"/>
            <a:ext cx="5291057"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Content Placeholder 3"/>
          <p:cNvSpPr>
            <a:spLocks noGrp="1"/>
          </p:cNvSpPr>
          <p:nvPr>
            <p:ph sz="quarter" idx="17"/>
          </p:nvPr>
        </p:nvSpPr>
        <p:spPr>
          <a:xfrm>
            <a:off x="6286374" y="1186295"/>
            <a:ext cx="5291057" cy="5254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Footer Placeholder 1"/>
          <p:cNvSpPr>
            <a:spLocks noGrp="1"/>
          </p:cNvSpPr>
          <p:nvPr>
            <p:ph type="ftr" sz="quarter" idx="18"/>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42746011"/>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7170"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7"/>
            <a:ext cx="10941073" cy="1095121"/>
          </a:xfrm>
        </p:spPr>
        <p:txBody>
          <a:bodyPr/>
          <a:lstStyle/>
          <a:p>
            <a:r>
              <a:rPr lang="en-US"/>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p>
            <a:endParaRPr dirty="0">
              <a:solidFill>
                <a:srgbClr val="666666"/>
              </a:solidFill>
            </a:endParaRPr>
          </a:p>
        </p:txBody>
      </p:sp>
    </p:spTree>
    <p:extLst>
      <p:ext uri="{BB962C8B-B14F-4D97-AF65-F5344CB8AC3E}">
        <p14:creationId xmlns:p14="http://schemas.microsoft.com/office/powerpoint/2010/main" val="485062975"/>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8194"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5" name="Title 4"/>
          <p:cNvSpPr>
            <a:spLocks noGrp="1"/>
          </p:cNvSpPr>
          <p:nvPr>
            <p:ph type="title"/>
          </p:nvPr>
        </p:nvSpPr>
        <p:spPr>
          <a:xfrm>
            <a:off x="625468" y="7"/>
            <a:ext cx="10941073" cy="1095121"/>
          </a:xfrm>
        </p:spPr>
        <p:txBody>
          <a:bodyPr/>
          <a:lstStyle/>
          <a:p>
            <a:r>
              <a:rPr lang="en-US"/>
              <a:t>Click to edit Master title style</a:t>
            </a:r>
            <a:endParaRPr lang="en-AU"/>
          </a:p>
        </p:txBody>
      </p:sp>
      <p:sp>
        <p:nvSpPr>
          <p:cNvPr id="2" name="Footer Placeholder 1"/>
          <p:cNvSpPr>
            <a:spLocks noGrp="1"/>
          </p:cNvSpPr>
          <p:nvPr>
            <p:ph type="ftr" sz="quarter" idx="12"/>
          </p:nvPr>
        </p:nvSpPr>
        <p:spPr/>
        <p:txBody>
          <a:bodyPr/>
          <a:lstStyle/>
          <a:p>
            <a:endParaRPr dirty="0">
              <a:solidFill>
                <a:srgbClr val="666666"/>
              </a:solidFill>
            </a:endParaRPr>
          </a:p>
        </p:txBody>
      </p:sp>
    </p:spTree>
    <p:extLst>
      <p:ext uri="{BB962C8B-B14F-4D97-AF65-F5344CB8AC3E}">
        <p14:creationId xmlns:p14="http://schemas.microsoft.com/office/powerpoint/2010/main" val="1961070517"/>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9218"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2" name="Footer Placeholder 1"/>
          <p:cNvSpPr>
            <a:spLocks noGrp="1"/>
          </p:cNvSpPr>
          <p:nvPr>
            <p:ph type="ftr" sz="quarter" idx="12"/>
          </p:nvPr>
        </p:nvSpPr>
        <p:spPr/>
        <p:txBody>
          <a:bodyPr/>
          <a:lstStyle/>
          <a:p>
            <a:endParaRPr dirty="0">
              <a:solidFill>
                <a:srgbClr val="666666"/>
              </a:solidFill>
            </a:endParaRPr>
          </a:p>
        </p:txBody>
      </p:sp>
    </p:spTree>
    <p:extLst>
      <p:ext uri="{BB962C8B-B14F-4D97-AF65-F5344CB8AC3E}">
        <p14:creationId xmlns:p14="http://schemas.microsoft.com/office/powerpoint/2010/main" val="3270975"/>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solidFill>
          <a:schemeClr val="accent2"/>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0242"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Title 1"/>
          <p:cNvSpPr>
            <a:spLocks noGrp="1"/>
          </p:cNvSpPr>
          <p:nvPr>
            <p:ph type="ctrTitle" hasCustomPrompt="1"/>
          </p:nvPr>
        </p:nvSpPr>
        <p:spPr>
          <a:xfrm>
            <a:off x="625468" y="7"/>
            <a:ext cx="10941073" cy="1095121"/>
          </a:xfrm>
          <a:prstGeom prst="rect">
            <a:avLst/>
          </a:prstGeom>
        </p:spPr>
        <p:txBody>
          <a:bodyPr wrap="square" lIns="0" tIns="60937" rIns="0" bIns="0" anchor="b" anchorCtr="0">
            <a:noAutofit/>
          </a:bodyPr>
          <a:lstStyle>
            <a:lvl1pPr marL="0" indent="0" algn="l">
              <a:lnSpc>
                <a:spcPct val="100000"/>
              </a:lnSpc>
              <a:spcBef>
                <a:spcPct val="0"/>
              </a:spcBef>
              <a:spcAft>
                <a:spcPct val="0"/>
              </a:spcAft>
              <a:buFontTx/>
              <a:buNone/>
              <a:defRPr sz="2300" b="0" i="0" spc="0" baseline="0">
                <a:solidFill>
                  <a:schemeClr val="bg1"/>
                </a:solidFill>
                <a:latin typeface="Arial" panose="020B0604020202020204" pitchFamily="34" charset="0"/>
                <a:cs typeface="Arial" pitchFamily="34" charset="0"/>
              </a:defRPr>
            </a:lvl1pPr>
          </a:lstStyle>
          <a:p>
            <a:r>
              <a:rPr lang="en-US" dirty="0"/>
              <a:t>Click to edit Master title style </a:t>
            </a:r>
            <a:endParaRPr lang="en-GB" dirty="0"/>
          </a:p>
        </p:txBody>
      </p:sp>
      <p:sp>
        <p:nvSpPr>
          <p:cNvPr id="6"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Footer Placeholder 2"/>
          <p:cNvSpPr>
            <a:spLocks noGrp="1"/>
          </p:cNvSpPr>
          <p:nvPr>
            <p:ph type="ftr" sz="quarter" idx="10"/>
          </p:nvPr>
        </p:nvSpPr>
        <p:spPr>
          <a:xfrm>
            <a:off x="625468" y="6537399"/>
            <a:ext cx="3681264" cy="161888"/>
          </a:xfrm>
        </p:spPr>
        <p:txBody>
          <a:bodyPr/>
          <a:lstStyle>
            <a:lvl1pPr>
              <a:defRPr sz="1000">
                <a:solidFill>
                  <a:schemeClr val="bg1"/>
                </a:solidFill>
              </a:defRPr>
            </a:lvl1pPr>
          </a:lstStyle>
          <a:p>
            <a:endParaRPr dirty="0">
              <a:solidFill>
                <a:srgbClr val="FFFFFF"/>
              </a:solidFill>
            </a:endParaRPr>
          </a:p>
        </p:txBody>
      </p:sp>
    </p:spTree>
    <p:extLst>
      <p:ext uri="{BB962C8B-B14F-4D97-AF65-F5344CB8AC3E}">
        <p14:creationId xmlns:p14="http://schemas.microsoft.com/office/powerpoint/2010/main" val="398706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2550" y="1282392"/>
            <a:ext cx="11126898" cy="5170167"/>
          </a:xfrm>
          <a:prstGeom prst="rect">
            <a:avLst/>
          </a:prstGeom>
        </p:spPr>
        <p:txBody>
          <a:bodyPr/>
          <a:lstStyle>
            <a:lvl1pPr>
              <a:defRPr sz="2000">
                <a:solidFill>
                  <a:schemeClr val="bg1">
                    <a:lumMod val="50000"/>
                  </a:schemeClr>
                </a:solidFill>
                <a:latin typeface="Segoe UI Light" panose="020B0502040204020203" pitchFamily="34" charset="0"/>
                <a:cs typeface="Segoe UI Light" panose="020B0502040204020203" pitchFamily="34" charset="0"/>
              </a:defRPr>
            </a:lvl1pPr>
            <a:lvl2pPr>
              <a:defRPr sz="1800">
                <a:solidFill>
                  <a:schemeClr val="bg1">
                    <a:lumMod val="50000"/>
                  </a:schemeClr>
                </a:solidFill>
                <a:latin typeface="Segoe UI Light" panose="020B0502040204020203" pitchFamily="34" charset="0"/>
                <a:cs typeface="Segoe UI Light" panose="020B0502040204020203" pitchFamily="34" charset="0"/>
              </a:defRPr>
            </a:lvl2pPr>
            <a:lvl3pPr>
              <a:defRPr sz="1600">
                <a:solidFill>
                  <a:schemeClr val="bg1">
                    <a:lumMod val="50000"/>
                  </a:schemeClr>
                </a:solidFill>
                <a:latin typeface="Segoe UI Light" panose="020B0502040204020203" pitchFamily="34" charset="0"/>
                <a:cs typeface="Segoe UI Light" panose="020B0502040204020203" pitchFamily="34" charset="0"/>
              </a:defRPr>
            </a:lvl3pPr>
            <a:lvl4pPr>
              <a:defRPr sz="1400">
                <a:solidFill>
                  <a:schemeClr val="bg1">
                    <a:lumMod val="50000"/>
                  </a:schemeClr>
                </a:solidFill>
                <a:latin typeface="Segoe UI Light" panose="020B0502040204020203" pitchFamily="34" charset="0"/>
                <a:cs typeface="Segoe UI Light" panose="020B0502040204020203" pitchFamily="34" charset="0"/>
              </a:defRPr>
            </a:lvl4pPr>
            <a:lvl5pPr>
              <a:defRPr sz="1400">
                <a:solidFill>
                  <a:schemeClr val="bg1">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el 1"/>
          <p:cNvSpPr>
            <a:spLocks noGrp="1"/>
          </p:cNvSpPr>
          <p:nvPr>
            <p:ph type="title"/>
          </p:nvPr>
        </p:nvSpPr>
        <p:spPr>
          <a:xfrm>
            <a:off x="532744" y="274638"/>
            <a:ext cx="11126510" cy="639762"/>
          </a:xfrm>
          <a:prstGeom prst="rect">
            <a:avLst/>
          </a:prstGeom>
        </p:spPr>
        <p:txBody>
          <a:bodyPr anchor="b"/>
          <a:lstStyle/>
          <a:p>
            <a:r>
              <a:rPr lang="en-US" dirty="0"/>
              <a:t>Click to edit Master title style</a:t>
            </a:r>
          </a:p>
        </p:txBody>
      </p:sp>
    </p:spTree>
    <p:extLst>
      <p:ext uri="{BB962C8B-B14F-4D97-AF65-F5344CB8AC3E}">
        <p14:creationId xmlns:p14="http://schemas.microsoft.com/office/powerpoint/2010/main" val="8318053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Subtitle only">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1266"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2"/>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Title 4"/>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1234608630"/>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ubtitle and Text Slide">
    <p:bg>
      <p:bgPr>
        <a:solidFill>
          <a:schemeClr val="accent2"/>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2290"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17" name="Text Placeholder 16"/>
          <p:cNvSpPr>
            <a:spLocks noGrp="1"/>
          </p:cNvSpPr>
          <p:nvPr>
            <p:ph type="body" sz="quarter" idx="10"/>
          </p:nvPr>
        </p:nvSpPr>
        <p:spPr>
          <a:xfrm>
            <a:off x="625468" y="1164086"/>
            <a:ext cx="10941073" cy="395908"/>
          </a:xfrm>
          <a:prstGeom prst="rect">
            <a:avLst/>
          </a:prstGeom>
        </p:spPr>
        <p:txBody>
          <a:bodyPr lIns="0"/>
          <a:lstStyle>
            <a:lvl1pPr marL="0" indent="0">
              <a:buNone/>
              <a:defRPr sz="2000">
                <a:solidFill>
                  <a:schemeClr val="accent1"/>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8" name="Content Placeholder 7"/>
          <p:cNvSpPr>
            <a:spLocks noGrp="1"/>
          </p:cNvSpPr>
          <p:nvPr>
            <p:ph sz="quarter" idx="11"/>
          </p:nvPr>
        </p:nvSpPr>
        <p:spPr>
          <a:xfrm>
            <a:off x="625468" y="1559995"/>
            <a:ext cx="10941073" cy="487687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2" name="Title 1"/>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5" name="Footer Placeholder 4"/>
          <p:cNvSpPr>
            <a:spLocks noGrp="1"/>
          </p:cNvSpPr>
          <p:nvPr>
            <p:ph type="ftr" sz="quarter" idx="12"/>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
        <p:nvSpPr>
          <p:cNvPr id="6" name="Slide Number Placeholder 5"/>
          <p:cNvSpPr>
            <a:spLocks noGrp="1"/>
          </p:cNvSpPr>
          <p:nvPr>
            <p:ph type="sldNum" sz="quarter" idx="13"/>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433371213"/>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Slide 3">
    <p:bg>
      <p:bgPr>
        <a:solidFill>
          <a:schemeClr val="accent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3314"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2" name="Title 1"/>
          <p:cNvSpPr>
            <a:spLocks noGrp="1"/>
          </p:cNvSpPr>
          <p:nvPr>
            <p:ph type="ctrTitle" hasCustomPrompt="1"/>
          </p:nvPr>
        </p:nvSpPr>
        <p:spPr>
          <a:xfrm>
            <a:off x="625468" y="4401108"/>
            <a:ext cx="10941073" cy="1161492"/>
          </a:xfrm>
          <a:prstGeom prst="rect">
            <a:avLst/>
          </a:prstGeom>
        </p:spPr>
        <p:txBody>
          <a:bodyPr lIns="0" tIns="0" anchor="b" anchorCtr="0">
            <a:noAutofit/>
          </a:bodyPr>
          <a:lstStyle>
            <a:lvl1pPr algn="l">
              <a:lnSpc>
                <a:spcPts val="5197"/>
              </a:lnSpc>
              <a:defRPr sz="3599" b="0" spc="0" baseline="0">
                <a:solidFill>
                  <a:schemeClr val="bg1"/>
                </a:solidFill>
                <a:latin typeface="+mj-lt"/>
                <a:cs typeface="Arial" pitchFamily="34" charset="0"/>
              </a:defRPr>
            </a:lvl1pPr>
          </a:lstStyle>
          <a:p>
            <a:r>
              <a:rPr lang="en-US" dirty="0"/>
              <a:t>Click to edit Master title style </a:t>
            </a:r>
            <a:endParaRPr lang="en-GB" dirty="0"/>
          </a:p>
        </p:txBody>
      </p:sp>
      <p:sp>
        <p:nvSpPr>
          <p:cNvPr id="5" name="Slide Number Placeholder 4"/>
          <p:cNvSpPr>
            <a:spLocks noGrp="1"/>
          </p:cNvSpPr>
          <p:nvPr>
            <p:ph type="sldNum" sz="quarter" idx="4"/>
          </p:nvPr>
        </p:nvSpPr>
        <p:spPr>
          <a:xfrm>
            <a:off x="10888492" y="6537399"/>
            <a:ext cx="677794" cy="161888"/>
          </a:xfrm>
          <a:prstGeom prst="rect">
            <a:avLst/>
          </a:prstGeom>
        </p:spPr>
        <p:txBody>
          <a:bodyPr vert="horz" wrap="square" lIns="121863" tIns="60931" rIns="0" bIns="60931" numCol="1" anchor="ctr" anchorCtr="0" compatLnSpc="1">
            <a:prstTxWarp prst="textNoShape">
              <a:avLst/>
            </a:prstTxWarp>
            <a:noAutofit/>
          </a:bodyPr>
          <a:lstStyle>
            <a:lvl1pPr algn="r">
              <a:defRPr sz="1000">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3" name="Footer Placeholder 2"/>
          <p:cNvSpPr>
            <a:spLocks noGrp="1"/>
          </p:cNvSpPr>
          <p:nvPr>
            <p:ph type="ftr" sz="quarter" idx="10"/>
          </p:nvPr>
        </p:nvSpPr>
        <p:spPr>
          <a:xfrm>
            <a:off x="625468" y="6537399"/>
            <a:ext cx="3681264" cy="161888"/>
          </a:xfrm>
        </p:spPr>
        <p:txBody>
          <a:bodyPr/>
          <a:lstStyle>
            <a:lvl1pPr>
              <a:defRPr sz="1000">
                <a:solidFill>
                  <a:schemeClr val="bg1"/>
                </a:solidFill>
              </a:defRPr>
            </a:lvl1pPr>
          </a:lstStyle>
          <a:p>
            <a:endParaRPr dirty="0">
              <a:solidFill>
                <a:srgbClr val="FFFFFF"/>
              </a:solidFill>
            </a:endParaRPr>
          </a:p>
        </p:txBody>
      </p:sp>
    </p:spTree>
    <p:extLst>
      <p:ext uri="{BB962C8B-B14F-4D97-AF65-F5344CB8AC3E}">
        <p14:creationId xmlns:p14="http://schemas.microsoft.com/office/powerpoint/2010/main" val="4872590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Subtitle only">
    <p:bg>
      <p:bgPr>
        <a:solidFill>
          <a:schemeClr val="accent2"/>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4338"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pic>
        <p:nvPicPr>
          <p:cNvPr id="7" name="Picture 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8" name="Rectangle 6"/>
          <p:cNvSpPr/>
          <p:nvPr userDrawn="1"/>
        </p:nvSpPr>
        <p:spPr>
          <a:xfrm>
            <a:off x="1" y="0"/>
            <a:ext cx="12192000" cy="6858000"/>
          </a:xfrm>
          <a:prstGeom prst="rect">
            <a:avLst/>
          </a:prstGeom>
          <a:gradFill flip="none" rotWithShape="1">
            <a:gsLst>
              <a:gs pos="0">
                <a:schemeClr val="tx1">
                  <a:alpha val="3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17"/>
            <a:endParaRPr lang="en-US" sz="1800" dirty="0">
              <a:solidFill>
                <a:srgbClr val="FFFFFF"/>
              </a:solidFill>
              <a:sym typeface="Segoe UI Symbol"/>
            </a:endParaRPr>
          </a:p>
        </p:txBody>
      </p:sp>
      <p:sp>
        <p:nvSpPr>
          <p:cNvPr id="3" name="Slide Number Placeholder 2"/>
          <p:cNvSpPr>
            <a:spLocks noGrp="1"/>
          </p:cNvSpPr>
          <p:nvPr>
            <p:ph type="sldNum" sz="quarter" idx="12"/>
          </p:nvPr>
        </p:nvSpPr>
        <p:spPr/>
        <p:txBody>
          <a:bodyPr/>
          <a:lstStyle>
            <a:lvl1pPr>
              <a:defRPr>
                <a:solidFill>
                  <a:schemeClr val="bg1"/>
                </a:solidFill>
              </a:defRPr>
            </a:lvl1pPr>
          </a:lstStyle>
          <a:p>
            <a:pPr>
              <a:defRPr/>
            </a:pPr>
            <a:fld id="{90CBDC3A-D49F-4631-A8C7-55D59B33E5FA}" type="slidenum">
              <a:rPr lang="en-US" smtClean="0">
                <a:solidFill>
                  <a:srgbClr val="FFFFFF"/>
                </a:solidFill>
              </a:rPr>
              <a:pPr>
                <a:defRPr/>
              </a:pPr>
              <a:t>‹#›</a:t>
            </a:fld>
            <a:endParaRPr lang="en-US" dirty="0">
              <a:solidFill>
                <a:srgbClr val="FFFFFF"/>
              </a:solidFill>
            </a:endParaRPr>
          </a:p>
        </p:txBody>
      </p:sp>
      <p:sp>
        <p:nvSpPr>
          <p:cNvPr id="5" name="Title 4"/>
          <p:cNvSpPr>
            <a:spLocks noGrp="1"/>
          </p:cNvSpPr>
          <p:nvPr>
            <p:ph type="title"/>
          </p:nvPr>
        </p:nvSpPr>
        <p:spPr>
          <a:xfrm>
            <a:off x="625468" y="7"/>
            <a:ext cx="10941073" cy="1095121"/>
          </a:xfrm>
        </p:spPr>
        <p:txBody>
          <a:bodyPr/>
          <a:lstStyle>
            <a:lvl1pPr>
              <a:defRPr>
                <a:solidFill>
                  <a:schemeClr val="bg1"/>
                </a:solidFill>
              </a:defRPr>
            </a:lvl1pPr>
          </a:lstStyle>
          <a:p>
            <a:r>
              <a:rPr lang="en-US" dirty="0"/>
              <a:t>Click to edit Master title style</a:t>
            </a:r>
            <a:endParaRPr lang="en-AU" dirty="0"/>
          </a:p>
        </p:txBody>
      </p:sp>
      <p:sp>
        <p:nvSpPr>
          <p:cNvPr id="6" name="Text Placeholder 16"/>
          <p:cNvSpPr>
            <a:spLocks noGrp="1"/>
          </p:cNvSpPr>
          <p:nvPr>
            <p:ph type="body" sz="quarter" idx="10"/>
          </p:nvPr>
        </p:nvSpPr>
        <p:spPr>
          <a:xfrm>
            <a:off x="625468" y="1163369"/>
            <a:ext cx="10941073" cy="395908"/>
          </a:xfrm>
          <a:prstGeom prst="rect">
            <a:avLst/>
          </a:prstGeom>
        </p:spPr>
        <p:txBody>
          <a:bodyPr lIns="0"/>
          <a:lstStyle>
            <a:lvl1pPr marL="0" indent="0">
              <a:buNone/>
              <a:defRPr sz="2000">
                <a:solidFill>
                  <a:schemeClr val="accent2"/>
                </a:solidFill>
              </a:defRPr>
            </a:lvl1pPr>
            <a:lvl2pPr>
              <a:defRPr sz="3499"/>
            </a:lvl2pPr>
            <a:lvl3pPr>
              <a:defRPr sz="3199"/>
            </a:lvl3pPr>
            <a:lvl4pPr>
              <a:defRPr sz="2899"/>
            </a:lvl4pPr>
            <a:lvl5pPr>
              <a:defRPr sz="2699"/>
            </a:lvl5pPr>
          </a:lstStyle>
          <a:p>
            <a:pPr lvl="0"/>
            <a:r>
              <a:rPr lang="en-US" dirty="0"/>
              <a:t>Click to edit Master text styles</a:t>
            </a:r>
          </a:p>
        </p:txBody>
      </p:sp>
      <p:sp>
        <p:nvSpPr>
          <p:cNvPr id="2" name="Footer Placeholder 1"/>
          <p:cNvSpPr>
            <a:spLocks noGrp="1"/>
          </p:cNvSpPr>
          <p:nvPr>
            <p:ph type="ftr" sz="quarter" idx="13"/>
          </p:nvPr>
        </p:nvSpPr>
        <p:spPr>
          <a:xfrm flipH="1">
            <a:off x="625468" y="6537399"/>
            <a:ext cx="5366096" cy="161888"/>
          </a:xfrm>
        </p:spPr>
        <p:txBody>
          <a:bodyPr/>
          <a:lstStyle>
            <a:lvl1pPr>
              <a:defRPr>
                <a:solidFill>
                  <a:schemeClr val="bg1"/>
                </a:solidFill>
              </a:defRPr>
            </a:lvl1pPr>
          </a:lstStyle>
          <a:p>
            <a:endParaRPr lang="en-US" dirty="0">
              <a:solidFill>
                <a:srgbClr val="FFFFFF"/>
              </a:solidFill>
            </a:endParaRPr>
          </a:p>
        </p:txBody>
      </p:sp>
    </p:spTree>
    <p:extLst>
      <p:ext uri="{BB962C8B-B14F-4D97-AF65-F5344CB8AC3E}">
        <p14:creationId xmlns:p14="http://schemas.microsoft.com/office/powerpoint/2010/main" val="381759463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10" y="0"/>
            <a:ext cx="12194311" cy="6858000"/>
          </a:xfrm>
          <a:prstGeom prst="rect">
            <a:avLst/>
          </a:prstGeom>
        </p:spPr>
      </p:pic>
      <p:sp>
        <p:nvSpPr>
          <p:cNvPr id="6" name="Rectangle 4"/>
          <p:cNvSpPr>
            <a:spLocks noGrp="1" noChangeArrowheads="1"/>
          </p:cNvSpPr>
          <p:nvPr>
            <p:ph type="ctrTitle" hasCustomPrompt="1"/>
          </p:nvPr>
        </p:nvSpPr>
        <p:spPr>
          <a:xfrm>
            <a:off x="1130694" y="1090801"/>
            <a:ext cx="5046632"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928336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5645654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No content Confidential">
    <p:spTree>
      <p:nvGrpSpPr>
        <p:cNvPr id="1" name=""/>
        <p:cNvGrpSpPr/>
        <p:nvPr/>
      </p:nvGrpSpPr>
      <p:grpSpPr>
        <a:xfrm>
          <a:off x="0" y="0"/>
          <a:ext cx="0" cy="0"/>
          <a:chOff x="0" y="0"/>
          <a:chExt cx="0" cy="0"/>
        </a:xfrm>
      </p:grpSpPr>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10641035"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
        <p:nvSpPr>
          <p:cNvPr id="2" name="Titel 1"/>
          <p:cNvSpPr>
            <a:spLocks noGrp="1"/>
          </p:cNvSpPr>
          <p:nvPr>
            <p:ph type="title"/>
          </p:nvPr>
        </p:nvSpPr>
        <p:spPr/>
        <p:txBody>
          <a:bodyPr/>
          <a:lstStyle/>
          <a:p>
            <a:r>
              <a:rPr lang="en-US"/>
              <a:t>Click to edit Master title style</a:t>
            </a:r>
          </a:p>
        </p:txBody>
      </p:sp>
      <p:sp>
        <p:nvSpPr>
          <p:cNvPr id="7" name="TextBox 6"/>
          <p:cNvSpPr txBox="1"/>
          <p:nvPr userDrawn="1"/>
        </p:nvSpPr>
        <p:spPr>
          <a:xfrm>
            <a:off x="1589" y="6495394"/>
            <a:ext cx="3920605" cy="215444"/>
          </a:xfrm>
          <a:prstGeom prst="rect">
            <a:avLst/>
          </a:prstGeom>
          <a:noFill/>
        </p:spPr>
        <p:txBody>
          <a:bodyPr wrap="square" rtlCol="0">
            <a:spAutoFit/>
          </a:bodyPr>
          <a:lstStyle/>
          <a:p>
            <a:pPr defTabSz="607673"/>
            <a:r>
              <a:rPr lang="en-US" sz="800" dirty="0">
                <a:solidFill>
                  <a:srgbClr val="FF5800"/>
                </a:solidFill>
              </a:rPr>
              <a:t>&lt;Confidential&gt; </a:t>
            </a:r>
            <a:r>
              <a:rPr lang="en-US" sz="800" dirty="0">
                <a:solidFill>
                  <a:srgbClr val="464646"/>
                </a:solidFill>
              </a:rPr>
              <a:t>See Avanade’s </a:t>
            </a:r>
            <a:r>
              <a:rPr lang="en-US" sz="800" dirty="0">
                <a:solidFill>
                  <a:srgbClr val="FF5800"/>
                </a:solidFill>
                <a:hlinkClick r:id="rId3"/>
              </a:rPr>
              <a:t>Data Management Policy</a:t>
            </a:r>
            <a:endParaRPr lang="en-US" sz="800" dirty="0">
              <a:solidFill>
                <a:srgbClr val="FF5800"/>
              </a:solidFill>
            </a:endParaRPr>
          </a:p>
        </p:txBody>
      </p:sp>
    </p:spTree>
    <p:extLst>
      <p:ext uri="{BB962C8B-B14F-4D97-AF65-F5344CB8AC3E}">
        <p14:creationId xmlns:p14="http://schemas.microsoft.com/office/powerpoint/2010/main" val="15687031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2507" y="1282394"/>
            <a:ext cx="10988717" cy="459036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5" name="Picture 1"/>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p:txBody>
          <a:bodyPr/>
          <a:lstStyle/>
          <a:p>
            <a:r>
              <a:rPr lang="en-US"/>
              <a:t>Click to edit Master title style</a:t>
            </a:r>
          </a:p>
        </p:txBody>
      </p:sp>
      <p:sp>
        <p:nvSpPr>
          <p:cNvPr id="9" name="Slide Number Placeholder 5"/>
          <p:cNvSpPr>
            <a:spLocks noGrp="1"/>
          </p:cNvSpPr>
          <p:nvPr>
            <p:ph type="sldNum" sz="quarter" idx="4"/>
          </p:nvPr>
        </p:nvSpPr>
        <p:spPr>
          <a:xfrm>
            <a:off x="10641036" y="6531623"/>
            <a:ext cx="1326024" cy="189852"/>
          </a:xfrm>
          <a:prstGeom prst="rect">
            <a:avLst/>
          </a:prstGeom>
        </p:spPr>
        <p:txBody>
          <a:bodyPr vert="horz" lIns="91440" tIns="45720" rIns="91440" bIns="45720" rtlCol="0" anchor="ctr"/>
          <a:lstStyle>
            <a:lvl1pPr algn="r">
              <a:defRPr sz="800">
                <a:solidFill>
                  <a:schemeClr val="tx1">
                    <a:tint val="75000"/>
                  </a:schemeClr>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68985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3"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42"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6"/>
          <p:cNvSpPr>
            <a:spLocks noGrp="1"/>
          </p:cNvSpPr>
          <p:nvPr>
            <p:ph type="sldNum" sz="quarter" idx="12"/>
          </p:nvPr>
        </p:nvSpPr>
        <p:spPr>
          <a:xfrm>
            <a:off x="8979548" y="6334975"/>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5278726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5362" name="think-cell Slide" r:id="rId4" imgW="425" imgH="426" progId="TCLayout.ActiveDocument.1">
                  <p:embed/>
                </p:oleObj>
              </mc:Choice>
              <mc:Fallback>
                <p:oleObj name="think-cell Slide" r:id="rId4" imgW="425" imgH="426" progId="TCLayout.ActiveDocument.1">
                  <p:embed/>
                  <p:pic>
                    <p:nvPicPr>
                      <p:cNvPr id="4" name="Objekt 3" hidden="1"/>
                      <p:cNvPicPr/>
                      <p:nvPr/>
                    </p:nvPicPr>
                    <p:blipFill>
                      <a:blip r:embed="rId5"/>
                      <a:stretch>
                        <a:fillRect/>
                      </a:stretch>
                    </p:blipFill>
                    <p:spPr>
                      <a:xfrm>
                        <a:off x="1589" y="1590"/>
                        <a:ext cx="1588" cy="1587"/>
                      </a:xfrm>
                      <a:prstGeom prst="rect">
                        <a:avLst/>
                      </a:prstGeom>
                    </p:spPr>
                  </p:pic>
                </p:oleObj>
              </mc:Fallback>
            </mc:AlternateContent>
          </a:graphicData>
        </a:graphic>
      </p:graphicFrame>
      <p:sp>
        <p:nvSpPr>
          <p:cNvPr id="3" name="Slide Number Placeholder 2"/>
          <p:cNvSpPr>
            <a:spLocks noGrp="1"/>
          </p:cNvSpPr>
          <p:nvPr>
            <p:ph type="sldNum" sz="quarter" idx="11"/>
          </p:nvPr>
        </p:nvSpPr>
        <p:spPr/>
        <p:txBody>
          <a:bodyPr/>
          <a:lstStyle/>
          <a:p>
            <a:pPr>
              <a:defRPr/>
            </a:pPr>
            <a:fld id="{90CBDC3A-D49F-4631-A8C7-55D59B33E5FA}" type="slidenum">
              <a:rPr lang="en-US" smtClean="0">
                <a:solidFill>
                  <a:srgbClr val="666666"/>
                </a:solidFill>
              </a:rPr>
              <a:pPr>
                <a:defRPr/>
              </a:pPr>
              <a:t>‹#›</a:t>
            </a:fld>
            <a:endParaRPr lang="en-US" dirty="0">
              <a:solidFill>
                <a:srgbClr val="666666"/>
              </a:solidFill>
            </a:endParaRPr>
          </a:p>
        </p:txBody>
      </p:sp>
      <p:sp>
        <p:nvSpPr>
          <p:cNvPr id="2" name="Footer Placeholder 1"/>
          <p:cNvSpPr>
            <a:spLocks noGrp="1"/>
          </p:cNvSpPr>
          <p:nvPr>
            <p:ph type="ftr" sz="quarter" idx="12"/>
          </p:nvPr>
        </p:nvSpPr>
        <p:spPr>
          <a:xfrm flipH="1">
            <a:off x="625468" y="6537399"/>
            <a:ext cx="5366096" cy="161888"/>
          </a:xfrm>
          <a:prstGeom prst="rect">
            <a:avLst/>
          </a:prstGeom>
        </p:spPr>
        <p:txBody>
          <a:bodyPr/>
          <a:lstStyle/>
          <a:p>
            <a:pPr defTabSz="607673"/>
            <a:endParaRPr lang="en-US" sz="2400" dirty="0">
              <a:solidFill>
                <a:srgbClr val="666666"/>
              </a:solidFill>
            </a:endParaRPr>
          </a:p>
        </p:txBody>
      </p:sp>
    </p:spTree>
    <p:extLst>
      <p:ext uri="{BB962C8B-B14F-4D97-AF65-F5344CB8AC3E}">
        <p14:creationId xmlns:p14="http://schemas.microsoft.com/office/powerpoint/2010/main" val="315928019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Single content unrestricte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2550" y="1500997"/>
            <a:ext cx="11126898" cy="4950993"/>
          </a:xfrm>
          <a:prstGeom prst="rect">
            <a:avLst/>
          </a:prstGeom>
        </p:spPr>
        <p:txBody>
          <a:bodyPr/>
          <a:lstStyle>
            <a:lvl1pPr>
              <a:defRPr sz="2000">
                <a:solidFill>
                  <a:schemeClr val="bg1">
                    <a:lumMod val="50000"/>
                  </a:schemeClr>
                </a:solidFill>
                <a:latin typeface="Segoe UI Light" panose="020B0502040204020203" pitchFamily="34" charset="0"/>
                <a:cs typeface="Segoe UI Light" panose="020B0502040204020203" pitchFamily="34" charset="0"/>
              </a:defRPr>
            </a:lvl1pPr>
            <a:lvl2pPr>
              <a:defRPr sz="1800">
                <a:solidFill>
                  <a:schemeClr val="bg1">
                    <a:lumMod val="50000"/>
                  </a:schemeClr>
                </a:solidFill>
                <a:latin typeface="Segoe UI Light" panose="020B0502040204020203" pitchFamily="34" charset="0"/>
                <a:cs typeface="Segoe UI Light" panose="020B0502040204020203" pitchFamily="34" charset="0"/>
              </a:defRPr>
            </a:lvl2pPr>
            <a:lvl3pPr>
              <a:defRPr sz="1600">
                <a:solidFill>
                  <a:schemeClr val="bg1">
                    <a:lumMod val="50000"/>
                  </a:schemeClr>
                </a:solidFill>
                <a:latin typeface="Segoe UI Light" panose="020B0502040204020203" pitchFamily="34" charset="0"/>
                <a:cs typeface="Segoe UI Light" panose="020B0502040204020203" pitchFamily="34" charset="0"/>
              </a:defRPr>
            </a:lvl3pPr>
            <a:lvl4pPr>
              <a:defRPr sz="1400">
                <a:solidFill>
                  <a:schemeClr val="bg1">
                    <a:lumMod val="50000"/>
                  </a:schemeClr>
                </a:solidFill>
                <a:latin typeface="Segoe UI Light" panose="020B0502040204020203" pitchFamily="34" charset="0"/>
                <a:cs typeface="Segoe UI Light" panose="020B0502040204020203" pitchFamily="34" charset="0"/>
              </a:defRPr>
            </a:lvl4pPr>
            <a:lvl5pPr>
              <a:defRPr sz="1400">
                <a:solidFill>
                  <a:schemeClr val="bg1">
                    <a:lumMod val="50000"/>
                  </a:schemeClr>
                </a:solidFill>
                <a:latin typeface="Segoe UI Light" panose="020B0502040204020203" pitchFamily="34" charset="0"/>
                <a:cs typeface="Segoe UI Light"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el 1"/>
          <p:cNvSpPr>
            <a:spLocks noGrp="1"/>
          </p:cNvSpPr>
          <p:nvPr>
            <p:ph type="title"/>
          </p:nvPr>
        </p:nvSpPr>
        <p:spPr>
          <a:xfrm>
            <a:off x="532744" y="274638"/>
            <a:ext cx="11126510" cy="639762"/>
          </a:xfrm>
          <a:prstGeom prst="rect">
            <a:avLst/>
          </a:prstGeom>
        </p:spPr>
        <p:txBody>
          <a:bodyPr anchor="b"/>
          <a:lstStyle/>
          <a:p>
            <a:r>
              <a:rPr lang="en-US" dirty="0"/>
              <a:t>Click to edit Master title style</a:t>
            </a:r>
          </a:p>
        </p:txBody>
      </p:sp>
      <p:sp>
        <p:nvSpPr>
          <p:cNvPr id="6" name="Text Placeholder 5"/>
          <p:cNvSpPr>
            <a:spLocks noGrp="1"/>
          </p:cNvSpPr>
          <p:nvPr>
            <p:ph type="body" sz="quarter" idx="10"/>
          </p:nvPr>
        </p:nvSpPr>
        <p:spPr>
          <a:xfrm>
            <a:off x="532744" y="923026"/>
            <a:ext cx="11126510" cy="431321"/>
          </a:xfrm>
          <a:prstGeom prst="rect">
            <a:avLst/>
          </a:prstGeom>
        </p:spPr>
        <p:txBody>
          <a:bodyPr/>
          <a:lstStyle>
            <a:lvl1pPr marL="0" indent="0">
              <a:buNone/>
              <a:defRPr sz="2400">
                <a:solidFill>
                  <a:schemeClr val="accent1">
                    <a:lumMod val="60000"/>
                    <a:lumOff val="40000"/>
                  </a:schemeClr>
                </a:soli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5362936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6" name="Rectangle 4"/>
          <p:cNvSpPr>
            <a:spLocks noGrp="1" noChangeArrowheads="1"/>
          </p:cNvSpPr>
          <p:nvPr>
            <p:ph type="ctrTitle" hasCustomPrompt="1"/>
          </p:nvPr>
        </p:nvSpPr>
        <p:spPr>
          <a:xfrm>
            <a:off x="1129010" y="1090801"/>
            <a:ext cx="4415106" cy="1563933"/>
          </a:xfrm>
          <a:prstGeom prst="rect">
            <a:avLst/>
          </a:prstGeom>
        </p:spPr>
        <p:txBody>
          <a:bodyPr lIns="71994"/>
          <a:lstStyle>
            <a:lvl1pPr>
              <a:lnSpc>
                <a:spcPct val="90000"/>
              </a:lnSpc>
              <a:defRPr sz="4400" baseline="0">
                <a:solidFill>
                  <a:schemeClr val="bg1"/>
                </a:solidFill>
              </a:defRPr>
            </a:lvl1pPr>
          </a:lstStyle>
          <a:p>
            <a:r>
              <a:rPr lang="en-US" dirty="0"/>
              <a:t>Digital designed for you</a:t>
            </a:r>
            <a:br>
              <a:rPr lang="en-US" dirty="0"/>
            </a:br>
            <a:endParaRPr lang="en-US" dirty="0"/>
          </a:p>
        </p:txBody>
      </p:sp>
      <p:sp>
        <p:nvSpPr>
          <p:cNvPr id="7" name="Rectangle 6"/>
          <p:cNvSpPr/>
          <p:nvPr userDrawn="1"/>
        </p:nvSpPr>
        <p:spPr>
          <a:xfrm>
            <a:off x="722470"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Tree>
    <p:extLst>
      <p:ext uri="{BB962C8B-B14F-4D97-AF65-F5344CB8AC3E}">
        <p14:creationId xmlns:p14="http://schemas.microsoft.com/office/powerpoint/2010/main" val="510678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8">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7" name="Rectangle 6"/>
          <p:cNvSpPr/>
          <p:nvPr userDrawn="1"/>
        </p:nvSpPr>
        <p:spPr>
          <a:xfrm>
            <a:off x="729399"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sp>
        <p:nvSpPr>
          <p:cNvPr id="9" name="Rectangle 4"/>
          <p:cNvSpPr>
            <a:spLocks noGrp="1" noChangeArrowheads="1"/>
          </p:cNvSpPr>
          <p:nvPr>
            <p:ph type="ctrTitle" hasCustomPrompt="1"/>
          </p:nvPr>
        </p:nvSpPr>
        <p:spPr>
          <a:xfrm>
            <a:off x="1018125" y="2065731"/>
            <a:ext cx="4202541" cy="1248556"/>
          </a:xfrm>
          <a:prstGeom prst="rect">
            <a:avLst/>
          </a:prstGeom>
        </p:spPr>
        <p:txBody>
          <a:bodyPr lIns="71994"/>
          <a:lstStyle>
            <a:lvl1pPr>
              <a:lnSpc>
                <a:spcPct val="90000"/>
              </a:lnSpc>
              <a:defRPr sz="4400" baseline="0">
                <a:solidFill>
                  <a:schemeClr val="bg1"/>
                </a:solidFill>
              </a:defRPr>
            </a:lvl1pPr>
          </a:lstStyle>
          <a:p>
            <a:r>
              <a:rPr lang="en-US" dirty="0"/>
              <a:t>Digital designed for you</a:t>
            </a:r>
            <a:br>
              <a:rPr lang="en-US" dirty="0"/>
            </a:b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42721345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5">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6" name="Rectangle 4"/>
          <p:cNvSpPr>
            <a:spLocks noGrp="1" noChangeArrowheads="1"/>
          </p:cNvSpPr>
          <p:nvPr>
            <p:ph type="ctrTitle" hasCustomPrompt="1"/>
          </p:nvPr>
        </p:nvSpPr>
        <p:spPr>
          <a:xfrm>
            <a:off x="1130695" y="2481609"/>
            <a:ext cx="5006693" cy="1563933"/>
          </a:xfrm>
          <a:prstGeom prst="rect">
            <a:avLst/>
          </a:prstGeom>
        </p:spPr>
        <p:txBody>
          <a:bodyPr lIns="71994"/>
          <a:lstStyle>
            <a:lvl1pPr>
              <a:lnSpc>
                <a:spcPct val="90000"/>
              </a:lnSpc>
              <a:defRPr sz="4400" baseline="0">
                <a:solidFill>
                  <a:schemeClr val="bg1"/>
                </a:solidFill>
              </a:defRPr>
            </a:lvl1pPr>
          </a:lstStyle>
          <a:p>
            <a:r>
              <a:rPr lang="en-US" dirty="0"/>
              <a:t>Digital that works the way you do</a:t>
            </a:r>
            <a:br>
              <a:rPr lang="en-US" dirty="0"/>
            </a:br>
            <a:endParaRPr lang="en-US" dirty="0"/>
          </a:p>
        </p:txBody>
      </p:sp>
      <p:sp>
        <p:nvSpPr>
          <p:cNvPr id="7" name="Rectangle 6"/>
          <p:cNvSpPr/>
          <p:nvPr userDrawn="1"/>
        </p:nvSpPr>
        <p:spPr>
          <a:xfrm>
            <a:off x="722470"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9744983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10">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5" name="Rectangle 4"/>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sp>
        <p:nvSpPr>
          <p:cNvPr id="6" name="Rectangle 4"/>
          <p:cNvSpPr>
            <a:spLocks noGrp="1" noChangeArrowheads="1"/>
          </p:cNvSpPr>
          <p:nvPr>
            <p:ph type="ctrTitle" hasCustomPrompt="1"/>
          </p:nvPr>
        </p:nvSpPr>
        <p:spPr>
          <a:xfrm>
            <a:off x="1129010" y="1090801"/>
            <a:ext cx="5154429" cy="1563933"/>
          </a:xfrm>
          <a:prstGeom prst="rect">
            <a:avLst/>
          </a:prstGeom>
        </p:spPr>
        <p:txBody>
          <a:bodyPr lIns="71994"/>
          <a:lstStyle>
            <a:lvl1pPr>
              <a:lnSpc>
                <a:spcPct val="90000"/>
              </a:lnSpc>
              <a:defRPr sz="4400" baseline="0">
                <a:solidFill>
                  <a:schemeClr val="bg1"/>
                </a:solidFill>
              </a:defRPr>
            </a:lvl1pPr>
          </a:lstStyle>
          <a:p>
            <a:r>
              <a:rPr lang="en-US" dirty="0"/>
              <a:t>Digital experiences anytime, anyplace</a:t>
            </a:r>
            <a:br>
              <a:rPr lang="en-US" dirty="0"/>
            </a:b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153008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6" name="Rectangle 4"/>
          <p:cNvSpPr>
            <a:spLocks noGrp="1" noChangeArrowheads="1"/>
          </p:cNvSpPr>
          <p:nvPr>
            <p:ph type="ctrTitle" hasCustomPrompt="1"/>
          </p:nvPr>
        </p:nvSpPr>
        <p:spPr>
          <a:xfrm>
            <a:off x="1129010" y="1090801"/>
            <a:ext cx="4340026" cy="1563933"/>
          </a:xfrm>
          <a:prstGeom prst="rect">
            <a:avLst/>
          </a:prstGeom>
        </p:spPr>
        <p:txBody>
          <a:bodyPr lIns="71994"/>
          <a:lstStyle>
            <a:lvl1pPr>
              <a:lnSpc>
                <a:spcPct val="90000"/>
              </a:lnSpc>
              <a:defRPr sz="4400" baseline="0">
                <a:solidFill>
                  <a:schemeClr val="bg1"/>
                </a:solidFill>
              </a:defRPr>
            </a:lvl1pPr>
          </a:lstStyle>
          <a:p>
            <a:r>
              <a:rPr lang="en-US" dirty="0"/>
              <a:t>Digital transformation, your way</a:t>
            </a:r>
            <a:br>
              <a:rPr lang="en-US" dirty="0"/>
            </a:br>
            <a:endParaRPr lang="en-US" dirty="0"/>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Tree>
    <p:extLst>
      <p:ext uri="{BB962C8B-B14F-4D97-AF65-F5344CB8AC3E}">
        <p14:creationId xmlns:p14="http://schemas.microsoft.com/office/powerpoint/2010/main" val="11354604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20782"/>
            <a:ext cx="12192000" cy="6878782"/>
          </a:xfrm>
          <a:prstGeom prst="rect">
            <a:avLst/>
          </a:prstGeom>
        </p:spPr>
      </p:pic>
      <p:sp>
        <p:nvSpPr>
          <p:cNvPr id="6" name="Rectangle 4"/>
          <p:cNvSpPr>
            <a:spLocks noGrp="1" noChangeArrowheads="1"/>
          </p:cNvSpPr>
          <p:nvPr>
            <p:ph type="ctrTitle" hasCustomPrompt="1"/>
          </p:nvPr>
        </p:nvSpPr>
        <p:spPr>
          <a:xfrm>
            <a:off x="1130694" y="1090801"/>
            <a:ext cx="4638562" cy="1563933"/>
          </a:xfrm>
          <a:prstGeom prst="rect">
            <a:avLst/>
          </a:prstGeom>
        </p:spPr>
        <p:txBody>
          <a:bodyPr lIns="71994"/>
          <a:lstStyle>
            <a:lvl1pPr>
              <a:lnSpc>
                <a:spcPct val="90000"/>
              </a:lnSpc>
              <a:defRPr sz="4400" baseline="0">
                <a:solidFill>
                  <a:schemeClr val="bg1"/>
                </a:solidFill>
              </a:defRPr>
            </a:lvl1pPr>
          </a:lstStyle>
          <a:p>
            <a:r>
              <a:rPr lang="en-US" dirty="0"/>
              <a:t>Digital that works the way you do</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9012379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2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310" y="0"/>
            <a:ext cx="12194311" cy="6858000"/>
          </a:xfrm>
          <a:prstGeom prst="rect">
            <a:avLst/>
          </a:prstGeom>
        </p:spPr>
      </p:pic>
      <p:sp>
        <p:nvSpPr>
          <p:cNvPr id="6" name="Rectangle 4"/>
          <p:cNvSpPr>
            <a:spLocks noGrp="1" noChangeArrowheads="1"/>
          </p:cNvSpPr>
          <p:nvPr>
            <p:ph type="ctrTitle" hasCustomPrompt="1"/>
          </p:nvPr>
        </p:nvSpPr>
        <p:spPr>
          <a:xfrm>
            <a:off x="1130694" y="1090801"/>
            <a:ext cx="5046632"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2824231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4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10333" t="10130"/>
          <a:stretch/>
        </p:blipFill>
        <p:spPr>
          <a:xfrm>
            <a:off x="-1" y="0"/>
            <a:ext cx="12192000" cy="6858000"/>
          </a:xfrm>
          <a:prstGeom prst="rect">
            <a:avLst/>
          </a:prstGeom>
        </p:spPr>
      </p:pic>
      <p:sp>
        <p:nvSpPr>
          <p:cNvPr id="6" name="Rectangle 4"/>
          <p:cNvSpPr>
            <a:spLocks noGrp="1" noChangeArrowheads="1"/>
          </p:cNvSpPr>
          <p:nvPr>
            <p:ph type="ctrTitle" hasCustomPrompt="1"/>
          </p:nvPr>
        </p:nvSpPr>
        <p:spPr>
          <a:xfrm>
            <a:off x="1129010" y="962382"/>
            <a:ext cx="4569889" cy="1563933"/>
          </a:xfrm>
          <a:prstGeom prst="rect">
            <a:avLst/>
          </a:prstGeom>
        </p:spPr>
        <p:txBody>
          <a:bodyPr lIns="71994" anchor="t" anchorCtr="0"/>
          <a:lstStyle>
            <a:lvl1pPr>
              <a:lnSpc>
                <a:spcPct val="90000"/>
              </a:lnSpc>
              <a:defRPr sz="3600" baseline="0">
                <a:solidFill>
                  <a:schemeClr val="bg1"/>
                </a:solidFill>
              </a:defRPr>
            </a:lvl1pPr>
          </a:lstStyle>
          <a:p>
            <a:r>
              <a:rPr lang="en-US" dirty="0"/>
              <a:t>Data has the power to transform your business.</a:t>
            </a:r>
            <a:br>
              <a:rPr lang="en-US" dirty="0"/>
            </a:br>
            <a:r>
              <a:rPr lang="en-US" dirty="0"/>
              <a:t>What’s your data doing right now?</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6051449"/>
            <a:ext cx="2258884" cy="653359"/>
          </a:xfrm>
          <a:prstGeom prst="rect">
            <a:avLst/>
          </a:prstGeom>
        </p:spPr>
      </p:pic>
    </p:spTree>
    <p:extLst>
      <p:ext uri="{BB962C8B-B14F-4D97-AF65-F5344CB8AC3E}">
        <p14:creationId xmlns:p14="http://schemas.microsoft.com/office/powerpoint/2010/main" val="2673742763"/>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6" name="Rectangle 4"/>
          <p:cNvSpPr>
            <a:spLocks noGrp="1" noChangeArrowheads="1"/>
          </p:cNvSpPr>
          <p:nvPr>
            <p:ph type="ctrTitle" hasCustomPrompt="1"/>
          </p:nvPr>
        </p:nvSpPr>
        <p:spPr>
          <a:xfrm>
            <a:off x="1129010" y="961201"/>
            <a:ext cx="4340026" cy="1563933"/>
          </a:xfrm>
          <a:prstGeom prst="rect">
            <a:avLst/>
          </a:prstGeom>
        </p:spPr>
        <p:txBody>
          <a:bodyPr lIns="71994" anchor="t" anchorCtr="0"/>
          <a:lstStyle>
            <a:lvl1pPr>
              <a:lnSpc>
                <a:spcPct val="90000"/>
              </a:lnSpc>
              <a:defRPr sz="4400" baseline="0">
                <a:solidFill>
                  <a:schemeClr val="bg1"/>
                </a:solidFill>
              </a:defRPr>
            </a:lvl1pPr>
          </a:lstStyle>
          <a:p>
            <a:r>
              <a:rPr lang="en-US" dirty="0"/>
              <a:t>Digital that works the way you do</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699922734"/>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5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45" r="-1" b="665"/>
          <a:stretch/>
        </p:blipFill>
        <p:spPr>
          <a:xfrm>
            <a:off x="0" y="-1"/>
            <a:ext cx="12207122" cy="6858001"/>
          </a:xfrm>
          <a:prstGeom prst="rect">
            <a:avLst/>
          </a:prstGeom>
        </p:spPr>
      </p:pic>
      <p:sp>
        <p:nvSpPr>
          <p:cNvPr id="6" name="Rectangle 4"/>
          <p:cNvSpPr>
            <a:spLocks noGrp="1" noChangeArrowheads="1"/>
          </p:cNvSpPr>
          <p:nvPr>
            <p:ph type="ctrTitle" hasCustomPrompt="1"/>
          </p:nvPr>
        </p:nvSpPr>
        <p:spPr>
          <a:xfrm>
            <a:off x="1129010" y="961201"/>
            <a:ext cx="4340026" cy="1563933"/>
          </a:xfrm>
          <a:prstGeom prst="rect">
            <a:avLst/>
          </a:prstGeom>
        </p:spPr>
        <p:txBody>
          <a:bodyPr lIns="71994" anchor="t" anchorCtr="0"/>
          <a:lstStyle>
            <a:lvl1pPr>
              <a:lnSpc>
                <a:spcPct val="90000"/>
              </a:lnSpc>
              <a:defRPr sz="4000" baseline="0">
                <a:solidFill>
                  <a:schemeClr val="bg1"/>
                </a:solidFill>
              </a:defRPr>
            </a:lvl1pPr>
          </a:lstStyle>
          <a:p>
            <a:r>
              <a:rPr lang="en-US" dirty="0"/>
              <a:t>Digital transformation, your way</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877983804"/>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020075"/>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6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202393" cy="6860309"/>
          </a:xfrm>
          <a:prstGeom prst="rect">
            <a:avLst/>
          </a:prstGeom>
        </p:spPr>
      </p:pic>
      <p:sp>
        <p:nvSpPr>
          <p:cNvPr id="6" name="Rectangle 4"/>
          <p:cNvSpPr>
            <a:spLocks noGrp="1" noChangeArrowheads="1"/>
          </p:cNvSpPr>
          <p:nvPr>
            <p:ph type="ctrTitle" hasCustomPrompt="1"/>
          </p:nvPr>
        </p:nvSpPr>
        <p:spPr>
          <a:xfrm>
            <a:off x="1130694" y="1090801"/>
            <a:ext cx="4497848" cy="1563933"/>
          </a:xfrm>
          <a:prstGeom prst="rect">
            <a:avLst/>
          </a:prstGeom>
        </p:spPr>
        <p:txBody>
          <a:bodyPr lIns="72000" anchor="t" anchorCtr="0"/>
          <a:lstStyle>
            <a:lvl1pPr>
              <a:lnSpc>
                <a:spcPct val="90000"/>
              </a:lnSpc>
              <a:defRPr sz="4400" b="0" baseline="0">
                <a:solidFill>
                  <a:schemeClr val="bg1"/>
                </a:solidFill>
              </a:defRPr>
            </a:lvl1pPr>
          </a:lstStyle>
          <a:p>
            <a:r>
              <a:rPr lang="en-US" dirty="0"/>
              <a:t>Digital designed for you</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72304403"/>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7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6" name="Rectangle 4"/>
          <p:cNvSpPr>
            <a:spLocks noGrp="1" noChangeArrowheads="1"/>
          </p:cNvSpPr>
          <p:nvPr>
            <p:ph type="ctrTitle" hasCustomPrompt="1"/>
          </p:nvPr>
        </p:nvSpPr>
        <p:spPr>
          <a:xfrm>
            <a:off x="1130694" y="2317015"/>
            <a:ext cx="4340026" cy="1563933"/>
          </a:xfrm>
          <a:prstGeom prst="rect">
            <a:avLst/>
          </a:prstGeom>
        </p:spPr>
        <p:txBody>
          <a:bodyPr lIns="71994" anchor="b" anchorCtr="0"/>
          <a:lstStyle>
            <a:lvl1pPr>
              <a:lnSpc>
                <a:spcPct val="90000"/>
              </a:lnSpc>
              <a:defRPr sz="3600" baseline="0">
                <a:solidFill>
                  <a:schemeClr val="bg1"/>
                </a:solidFill>
              </a:defRPr>
            </a:lvl1pPr>
          </a:lstStyle>
          <a:p>
            <a:r>
              <a:rPr lang="en-US" dirty="0"/>
              <a:t>The harder your data works, the stronger your business gets. What’s your data doing right now?</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755973149"/>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8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t="192"/>
          <a:stretch/>
        </p:blipFill>
        <p:spPr>
          <a:xfrm>
            <a:off x="1" y="0"/>
            <a:ext cx="12192000" cy="6878782"/>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
        <p:nvSpPr>
          <p:cNvPr id="6" name="Rectangle 4"/>
          <p:cNvSpPr>
            <a:spLocks noGrp="1" noChangeArrowheads="1"/>
          </p:cNvSpPr>
          <p:nvPr>
            <p:ph type="ctrTitle" hasCustomPrompt="1"/>
          </p:nvPr>
        </p:nvSpPr>
        <p:spPr>
          <a:xfrm>
            <a:off x="1130695" y="961201"/>
            <a:ext cx="4340026" cy="1563933"/>
          </a:xfrm>
          <a:prstGeom prst="rect">
            <a:avLst/>
          </a:prstGeom>
        </p:spPr>
        <p:txBody>
          <a:bodyPr lIns="72000" anchor="t" anchorCtr="0"/>
          <a:lstStyle>
            <a:lvl1pPr>
              <a:lnSpc>
                <a:spcPct val="90000"/>
              </a:lnSpc>
              <a:defRPr sz="4400" baseline="0">
                <a:solidFill>
                  <a:schemeClr val="tx2"/>
                </a:solidFill>
              </a:defRPr>
            </a:lvl1pPr>
          </a:lstStyle>
          <a:p>
            <a:r>
              <a:rPr lang="en-US" dirty="0"/>
              <a:t>Digital experiences anytime, anyplace</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spTree>
    <p:extLst>
      <p:ext uri="{BB962C8B-B14F-4D97-AF65-F5344CB8AC3E}">
        <p14:creationId xmlns:p14="http://schemas.microsoft.com/office/powerpoint/2010/main" val="1379593224"/>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9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b="634"/>
          <a:stretch/>
        </p:blipFill>
        <p:spPr>
          <a:xfrm>
            <a:off x="1" y="0"/>
            <a:ext cx="12192000" cy="6858000"/>
          </a:xfrm>
          <a:prstGeom prst="rect">
            <a:avLst/>
          </a:prstGeom>
        </p:spPr>
      </p:pic>
      <p:sp>
        <p:nvSpPr>
          <p:cNvPr id="6" name="Rectangle 4"/>
          <p:cNvSpPr>
            <a:spLocks noGrp="1" noChangeArrowheads="1"/>
          </p:cNvSpPr>
          <p:nvPr>
            <p:ph type="ctrTitle" hasCustomPrompt="1"/>
          </p:nvPr>
        </p:nvSpPr>
        <p:spPr>
          <a:xfrm>
            <a:off x="1130694" y="961201"/>
            <a:ext cx="4596348" cy="1563933"/>
          </a:xfrm>
          <a:prstGeom prst="rect">
            <a:avLst/>
          </a:prstGeom>
        </p:spPr>
        <p:txBody>
          <a:bodyPr lIns="72000" anchor="t" anchorCtr="0"/>
          <a:lstStyle>
            <a:lvl1pPr>
              <a:lnSpc>
                <a:spcPct val="90000"/>
              </a:lnSpc>
              <a:defRPr sz="3600" baseline="0">
                <a:solidFill>
                  <a:schemeClr val="bg1"/>
                </a:solidFill>
              </a:defRPr>
            </a:lvl1pPr>
          </a:lstStyle>
          <a:p>
            <a:r>
              <a:rPr lang="en-US" dirty="0"/>
              <a:t>The harder your data works, the stronger your business gets. What’s your data doing right now?</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413570941"/>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10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0413" cy="6858000"/>
          </a:xfrm>
          <a:prstGeom prst="rect">
            <a:avLst/>
          </a:prstGeom>
        </p:spPr>
      </p:pic>
      <p:sp>
        <p:nvSpPr>
          <p:cNvPr id="2" name="Rectangle 1"/>
          <p:cNvSpPr/>
          <p:nvPr userDrawn="1"/>
        </p:nvSpPr>
        <p:spPr>
          <a:xfrm>
            <a:off x="0" y="0"/>
            <a:ext cx="12190414" cy="6858000"/>
          </a:xfrm>
          <a:prstGeom prst="rect">
            <a:avLst/>
          </a:prstGeom>
          <a:gradFill flip="none" rotWithShape="1">
            <a:gsLst>
              <a:gs pos="0">
                <a:schemeClr val="bg1">
                  <a:alpha val="0"/>
                </a:schemeClr>
              </a:gs>
              <a:gs pos="10000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673"/>
            <a:endParaRPr lang="en-US" sz="2400">
              <a:solidFill>
                <a:prstClr val="white"/>
              </a:solidFill>
            </a:endParaRPr>
          </a:p>
        </p:txBody>
      </p:sp>
      <p:sp>
        <p:nvSpPr>
          <p:cNvPr id="6" name="Rectangle 4"/>
          <p:cNvSpPr>
            <a:spLocks noGrp="1" noChangeArrowheads="1"/>
          </p:cNvSpPr>
          <p:nvPr>
            <p:ph type="ctrTitle" hasCustomPrompt="1"/>
          </p:nvPr>
        </p:nvSpPr>
        <p:spPr>
          <a:xfrm>
            <a:off x="1130694" y="1074926"/>
            <a:ext cx="3963137" cy="1563933"/>
          </a:xfrm>
          <a:prstGeom prst="rect">
            <a:avLst/>
          </a:prstGeom>
        </p:spPr>
        <p:txBody>
          <a:bodyPr lIns="72000" anchor="t" anchorCtr="0"/>
          <a:lstStyle>
            <a:lvl1pPr>
              <a:lnSpc>
                <a:spcPct val="90000"/>
              </a:lnSpc>
              <a:defRPr sz="3400" baseline="0">
                <a:solidFill>
                  <a:schemeClr val="bg1"/>
                </a:solidFill>
              </a:defRPr>
            </a:lvl1pPr>
          </a:lstStyle>
          <a:p>
            <a:r>
              <a:rPr lang="en-US" dirty="0"/>
              <a:t>From chaos to clarity - deliver digital experiences that matter</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3182797517"/>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11_Divider page – Image 07">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0414" cy="6858002"/>
          </a:xfrm>
          <a:prstGeom prst="rect">
            <a:avLst/>
          </a:prstGeom>
        </p:spPr>
      </p:pic>
      <p:sp>
        <p:nvSpPr>
          <p:cNvPr id="6" name="Rectangle 4"/>
          <p:cNvSpPr>
            <a:spLocks noGrp="1" noChangeArrowheads="1"/>
          </p:cNvSpPr>
          <p:nvPr>
            <p:ph type="ctrTitle" hasCustomPrompt="1"/>
          </p:nvPr>
        </p:nvSpPr>
        <p:spPr>
          <a:xfrm>
            <a:off x="1130695" y="985873"/>
            <a:ext cx="4340026" cy="1563933"/>
          </a:xfrm>
          <a:prstGeom prst="rect">
            <a:avLst/>
          </a:prstGeom>
        </p:spPr>
        <p:txBody>
          <a:bodyPr lIns="72000" anchor="t" anchorCtr="0"/>
          <a:lstStyle>
            <a:lvl1pPr>
              <a:lnSpc>
                <a:spcPct val="90000"/>
              </a:lnSpc>
              <a:defRPr sz="4400" baseline="0">
                <a:solidFill>
                  <a:schemeClr val="bg1"/>
                </a:solidFill>
              </a:defRPr>
            </a:lvl1pPr>
          </a:lstStyle>
          <a:p>
            <a:r>
              <a:rPr lang="en-US" dirty="0"/>
              <a:t>Digital transformation, your way</a:t>
            </a:r>
          </a:p>
        </p:txBody>
      </p:sp>
      <p:sp>
        <p:nvSpPr>
          <p:cNvPr id="7" name="Rectangle 6"/>
          <p:cNvSpPr/>
          <p:nvPr userDrawn="1"/>
        </p:nvSpPr>
        <p:spPr>
          <a:xfrm>
            <a:off x="724092"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2354" y="5949834"/>
            <a:ext cx="2215518" cy="603367"/>
          </a:xfrm>
          <a:prstGeom prst="rect">
            <a:avLst/>
          </a:prstGeom>
        </p:spPr>
      </p:pic>
    </p:spTree>
    <p:extLst>
      <p:ext uri="{BB962C8B-B14F-4D97-AF65-F5344CB8AC3E}">
        <p14:creationId xmlns:p14="http://schemas.microsoft.com/office/powerpoint/2010/main" val="3049840755"/>
      </p:ext>
    </p:extLst>
  </p:cSld>
  <p:clrMapOvr>
    <a:masterClrMapping/>
  </p:clrMapOvr>
  <p:extLst mod="1">
    <p:ext uri="{DCECCB84-F9BA-43D5-87BE-67443E8EF086}">
      <p15:sldGuideLst xmlns:p15="http://schemas.microsoft.com/office/powerpoint/2012/main">
        <p15:guide id="1" orient="horz" pos="2160">
          <p15:clr>
            <a:srgbClr val="FBAE40"/>
          </p15:clr>
        </p15:guide>
        <p15:guide id="2" pos="3839">
          <p15:clr>
            <a:srgbClr val="FBAE40"/>
          </p15:clr>
        </p15:guide>
        <p15:guide id="3" orient="horz" pos="618">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33783758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48441"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2143866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244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Tree>
    <p:extLst>
      <p:ext uri="{BB962C8B-B14F-4D97-AF65-F5344CB8AC3E}">
        <p14:creationId xmlns:p14="http://schemas.microsoft.com/office/powerpoint/2010/main" val="260688996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Content Placeholder 2"/>
          <p:cNvSpPr>
            <a:spLocks noGrp="1"/>
          </p:cNvSpPr>
          <p:nvPr>
            <p:ph sz="half" idx="1"/>
          </p:nvPr>
        </p:nvSpPr>
        <p:spPr>
          <a:xfrm>
            <a:off x="455732" y="1219201"/>
            <a:ext cx="5487829"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p:cNvSpPr>
            <a:spLocks noGrp="1"/>
          </p:cNvSpPr>
          <p:nvPr>
            <p:ph sz="half" idx="2"/>
          </p:nvPr>
        </p:nvSpPr>
        <p:spPr>
          <a:xfrm>
            <a:off x="6248441" y="1219201"/>
            <a:ext cx="5473434" cy="4749519"/>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6"/>
          <p:cNvSpPr>
            <a:spLocks noGrp="1"/>
          </p:cNvSpPr>
          <p:nvPr>
            <p:ph type="sldNum" sz="quarter" idx="12"/>
          </p:nvPr>
        </p:nvSpPr>
        <p:spPr>
          <a:xfrm>
            <a:off x="8979548" y="6334973"/>
            <a:ext cx="2742326" cy="365125"/>
          </a:xfrm>
        </p:spPr>
        <p:txBody>
          <a:bodyPr/>
          <a:lstStyle/>
          <a:p>
            <a:fld id="{D23C339E-6384-4B7D-8AAA-399CE7159230}" type="slidenum">
              <a:rPr lang="en-US" smtClean="0">
                <a:solidFill>
                  <a:srgbClr val="BCBDBC">
                    <a:lumMod val="25000"/>
                  </a:srgbClr>
                </a:solidFill>
              </a:rPr>
              <a:pPr/>
              <a:t>‹#›</a:t>
            </a:fld>
            <a:endParaRPr lang="en-US">
              <a:solidFill>
                <a:srgbClr val="BCBDBC">
                  <a:lumMod val="25000"/>
                </a:srgbClr>
              </a:solidFill>
            </a:endParaRPr>
          </a:p>
        </p:txBody>
      </p:sp>
    </p:spTree>
    <p:extLst>
      <p:ext uri="{BB962C8B-B14F-4D97-AF65-F5344CB8AC3E}">
        <p14:creationId xmlns:p14="http://schemas.microsoft.com/office/powerpoint/2010/main" val="2377441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el 1"/>
          <p:cNvSpPr>
            <a:spLocks noGrp="1"/>
          </p:cNvSpPr>
          <p:nvPr>
            <p:ph type="title"/>
          </p:nvPr>
        </p:nvSpPr>
        <p:spPr>
          <a:xfrm>
            <a:off x="960792" y="274638"/>
            <a:ext cx="10270415" cy="639762"/>
          </a:xfrm>
          <a:prstGeom prst="rect">
            <a:avLst/>
          </a:prstGeom>
        </p:spPr>
        <p:txBody>
          <a:bodyPr anchor="b"/>
          <a:lstStyle/>
          <a:p>
            <a:r>
              <a:rPr lang="en-US" dirty="0"/>
              <a:t>Click to edit Master title style</a:t>
            </a:r>
          </a:p>
        </p:txBody>
      </p:sp>
      <p:sp>
        <p:nvSpPr>
          <p:cNvPr id="8" name="Text Placeholder 5"/>
          <p:cNvSpPr>
            <a:spLocks noGrp="1"/>
          </p:cNvSpPr>
          <p:nvPr>
            <p:ph type="body" sz="quarter" idx="10"/>
          </p:nvPr>
        </p:nvSpPr>
        <p:spPr>
          <a:xfrm>
            <a:off x="960792" y="923026"/>
            <a:ext cx="10270415" cy="431321"/>
          </a:xfrm>
          <a:prstGeom prst="rect">
            <a:avLst/>
          </a:prstGeom>
        </p:spPr>
        <p:txBody>
          <a:bodyPr/>
          <a:lstStyle>
            <a:lvl1pPr marL="0" indent="0">
              <a:buNone/>
              <a:defRPr sz="2400">
                <a:solidFill>
                  <a:schemeClr val="accent1">
                    <a:lumMod val="60000"/>
                    <a:lumOff val="40000"/>
                  </a:schemeClr>
                </a:soli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49441210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object 3"/>
          <p:cNvSpPr/>
          <p:nvPr userDrawn="1"/>
        </p:nvSpPr>
        <p:spPr>
          <a:xfrm>
            <a:off x="1" y="1"/>
            <a:ext cx="12192000" cy="6857999"/>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07673"/>
            <a:endParaRPr sz="2400">
              <a:solidFill>
                <a:prstClr val="black"/>
              </a:solidFill>
            </a:endParaRPr>
          </a:p>
        </p:txBody>
      </p:sp>
      <p:sp>
        <p:nvSpPr>
          <p:cNvPr id="8" name="Rectangle 7"/>
          <p:cNvSpPr/>
          <p:nvPr userDrawn="1"/>
        </p:nvSpPr>
        <p:spPr>
          <a:xfrm>
            <a:off x="512897" y="4284178"/>
            <a:ext cx="11162907" cy="1548000"/>
          </a:xfrm>
          <a:prstGeom prst="rect">
            <a:avLst/>
          </a:prstGeom>
          <a:noFill/>
          <a:ln w="11112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dirty="0">
              <a:solidFill>
                <a:srgbClr val="F86223"/>
              </a:solidFill>
            </a:endParaRPr>
          </a:p>
        </p:txBody>
      </p:sp>
      <p:sp>
        <p:nvSpPr>
          <p:cNvPr id="10" name="Rectangle 5"/>
          <p:cNvSpPr txBox="1">
            <a:spLocks noChangeArrowheads="1"/>
          </p:cNvSpPr>
          <p:nvPr userDrawn="1"/>
        </p:nvSpPr>
        <p:spPr bwMode="auto">
          <a:xfrm>
            <a:off x="4852504"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prstClr val="white"/>
                </a:solidFill>
                <a:latin typeface="Segoe UI" panose="020B0502040204020203" pitchFamily="34" charset="0"/>
                <a:cs typeface="Segoe UI" panose="020B0502040204020203" pitchFamily="34" charset="0"/>
              </a:rPr>
              <a:t>© 2015 Avanade Inc. All Rights Reserved.</a:t>
            </a:r>
          </a:p>
        </p:txBody>
      </p:sp>
      <p:sp>
        <p:nvSpPr>
          <p:cNvPr id="13" name="Slide Number Placeholder 5"/>
          <p:cNvSpPr>
            <a:spLocks noGrp="1"/>
          </p:cNvSpPr>
          <p:nvPr>
            <p:ph type="sldNum" sz="quarter" idx="4"/>
          </p:nvPr>
        </p:nvSpPr>
        <p:spPr>
          <a:xfrm>
            <a:off x="8981853" y="6356351"/>
            <a:ext cx="2742326" cy="340372"/>
          </a:xfrm>
          <a:prstGeom prst="rect">
            <a:avLst/>
          </a:prstGeom>
        </p:spPr>
        <p:txBody>
          <a:bodyPr vert="horz" lIns="91440" tIns="45720" rIns="91440" bIns="45720" rtlCol="0" anchor="ctr"/>
          <a:lstStyle>
            <a:lvl1pPr algn="r">
              <a:defRPr sz="1200">
                <a:solidFill>
                  <a:schemeClr val="bg1"/>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white"/>
                </a:solidFill>
              </a:rPr>
              <a:pPr/>
              <a:t>‹#›</a:t>
            </a:fld>
            <a:endParaRPr lang="en-US">
              <a:solidFill>
                <a:prstClr val="white"/>
              </a:solidFil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732" y="6323658"/>
            <a:ext cx="1286272" cy="372041"/>
          </a:xfrm>
          <a:prstGeom prst="rect">
            <a:avLst/>
          </a:prstGeom>
        </p:spPr>
      </p:pic>
    </p:spTree>
    <p:extLst>
      <p:ext uri="{BB962C8B-B14F-4D97-AF65-F5344CB8AC3E}">
        <p14:creationId xmlns:p14="http://schemas.microsoft.com/office/powerpoint/2010/main" val="31614164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1" name="object 3"/>
          <p:cNvSpPr/>
          <p:nvPr userDrawn="1"/>
        </p:nvSpPr>
        <p:spPr>
          <a:xfrm>
            <a:off x="1" y="1"/>
            <a:ext cx="12192000" cy="6853375"/>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07673"/>
            <a:endParaRPr sz="2400">
              <a:solidFill>
                <a:prstClr val="black"/>
              </a:solidFill>
            </a:endParaRPr>
          </a:p>
        </p:txBody>
      </p:sp>
      <p:sp>
        <p:nvSpPr>
          <p:cNvPr id="10" name="Rectangle 5"/>
          <p:cNvSpPr txBox="1">
            <a:spLocks noChangeArrowheads="1"/>
          </p:cNvSpPr>
          <p:nvPr userDrawn="1"/>
        </p:nvSpPr>
        <p:spPr bwMode="auto">
          <a:xfrm>
            <a:off x="4852504"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prstClr val="white"/>
                </a:solidFill>
                <a:latin typeface="Segoe UI" panose="020B0502040204020203" pitchFamily="34" charset="0"/>
                <a:cs typeface="Segoe UI" panose="020B0502040204020203" pitchFamily="34" charset="0"/>
              </a:rPr>
              <a:t>© 2015 Avanade Inc. All Rights Reserved.</a:t>
            </a:r>
          </a:p>
        </p:txBody>
      </p:sp>
      <p:sp>
        <p:nvSpPr>
          <p:cNvPr id="15" name="Slide Number Placeholder 5"/>
          <p:cNvSpPr txBox="1">
            <a:spLocks/>
          </p:cNvSpPr>
          <p:nvPr userDrawn="1"/>
        </p:nvSpPr>
        <p:spPr>
          <a:xfrm>
            <a:off x="8981853" y="6356351"/>
            <a:ext cx="2742326" cy="340372"/>
          </a:xfrm>
          <a:prstGeom prst="rect">
            <a:avLst/>
          </a:prstGeom>
        </p:spPr>
        <p:txBody>
          <a:bodyPr vert="horz" lIns="91440" tIns="45720" rIns="91440" bIns="45720" rtlCol="0" anchor="ctr"/>
          <a:lstStyle>
            <a:defPPr>
              <a:defRPr lang="en-US"/>
            </a:defPPr>
            <a:lvl1pPr marL="0" algn="r" defTabSz="607673" rtl="0" eaLnBrk="1" latinLnBrk="0" hangingPunct="1">
              <a:defRPr sz="1200" kern="1200">
                <a:solidFill>
                  <a:schemeClr val="bg1"/>
                </a:solidFill>
                <a:latin typeface="Segoe UI" panose="020B0502040204020203" pitchFamily="34" charset="0"/>
                <a:ea typeface="+mn-ea"/>
                <a:cs typeface="Segoe UI" panose="020B0502040204020203" pitchFamily="34" charset="0"/>
              </a:defRPr>
            </a:lvl1pPr>
            <a:lvl2pPr marL="607673" algn="l" defTabSz="607673" rtl="0" eaLnBrk="1" latinLnBrk="0" hangingPunct="1">
              <a:defRPr sz="2400" kern="1200">
                <a:solidFill>
                  <a:schemeClr val="tx1"/>
                </a:solidFill>
                <a:latin typeface="+mn-lt"/>
                <a:ea typeface="+mn-ea"/>
                <a:cs typeface="+mn-cs"/>
              </a:defRPr>
            </a:lvl2pPr>
            <a:lvl3pPr marL="1215346" algn="l" defTabSz="607673" rtl="0" eaLnBrk="1" latinLnBrk="0" hangingPunct="1">
              <a:defRPr sz="2400" kern="1200">
                <a:solidFill>
                  <a:schemeClr val="tx1"/>
                </a:solidFill>
                <a:latin typeface="+mn-lt"/>
                <a:ea typeface="+mn-ea"/>
                <a:cs typeface="+mn-cs"/>
              </a:defRPr>
            </a:lvl3pPr>
            <a:lvl4pPr marL="1823018" algn="l" defTabSz="607673" rtl="0" eaLnBrk="1" latinLnBrk="0" hangingPunct="1">
              <a:defRPr sz="2400" kern="1200">
                <a:solidFill>
                  <a:schemeClr val="tx1"/>
                </a:solidFill>
                <a:latin typeface="+mn-lt"/>
                <a:ea typeface="+mn-ea"/>
                <a:cs typeface="+mn-cs"/>
              </a:defRPr>
            </a:lvl4pPr>
            <a:lvl5pPr marL="2430685" algn="l" defTabSz="607673" rtl="0" eaLnBrk="1" latinLnBrk="0" hangingPunct="1">
              <a:defRPr sz="2400" kern="1200">
                <a:solidFill>
                  <a:schemeClr val="tx1"/>
                </a:solidFill>
                <a:latin typeface="+mn-lt"/>
                <a:ea typeface="+mn-ea"/>
                <a:cs typeface="+mn-cs"/>
              </a:defRPr>
            </a:lvl5pPr>
            <a:lvl6pPr marL="3038345" algn="l" defTabSz="607673" rtl="0" eaLnBrk="1" latinLnBrk="0" hangingPunct="1">
              <a:defRPr sz="2400" kern="1200">
                <a:solidFill>
                  <a:schemeClr val="tx1"/>
                </a:solidFill>
                <a:latin typeface="+mn-lt"/>
                <a:ea typeface="+mn-ea"/>
                <a:cs typeface="+mn-cs"/>
              </a:defRPr>
            </a:lvl6pPr>
            <a:lvl7pPr marL="3646032" algn="l" defTabSz="607673" rtl="0" eaLnBrk="1" latinLnBrk="0" hangingPunct="1">
              <a:defRPr sz="2400" kern="1200">
                <a:solidFill>
                  <a:schemeClr val="tx1"/>
                </a:solidFill>
                <a:latin typeface="+mn-lt"/>
                <a:ea typeface="+mn-ea"/>
                <a:cs typeface="+mn-cs"/>
              </a:defRPr>
            </a:lvl7pPr>
            <a:lvl8pPr marL="4253689" algn="l" defTabSz="607673" rtl="0" eaLnBrk="1" latinLnBrk="0" hangingPunct="1">
              <a:defRPr sz="2400" kern="1200">
                <a:solidFill>
                  <a:schemeClr val="tx1"/>
                </a:solidFill>
                <a:latin typeface="+mn-lt"/>
                <a:ea typeface="+mn-ea"/>
                <a:cs typeface="+mn-cs"/>
              </a:defRPr>
            </a:lvl8pPr>
            <a:lvl9pPr marL="4861345" algn="l" defTabSz="607673" rtl="0" eaLnBrk="1" latinLnBrk="0" hangingPunct="1">
              <a:defRPr sz="2400" kern="1200">
                <a:solidFill>
                  <a:schemeClr val="tx1"/>
                </a:solidFill>
                <a:latin typeface="+mn-lt"/>
                <a:ea typeface="+mn-ea"/>
                <a:cs typeface="+mn-cs"/>
              </a:defRPr>
            </a:lvl9pPr>
          </a:lstStyle>
          <a:p>
            <a:fld id="{D23C339E-6384-4B7D-8AAA-399CE7159230}" type="slidenum">
              <a:rPr lang="en-US" sz="1200" smtClean="0">
                <a:solidFill>
                  <a:prstClr val="white"/>
                </a:solidFill>
              </a:rPr>
              <a:pPr/>
              <a:t>‹#›</a:t>
            </a:fld>
            <a:endParaRPr lang="en-US" sz="1200" dirty="0">
              <a:solidFill>
                <a:prstClr val="white"/>
              </a:solidFill>
            </a:endParaRP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732" y="6323658"/>
            <a:ext cx="1286272" cy="372041"/>
          </a:xfrm>
          <a:prstGeom prst="rect">
            <a:avLst/>
          </a:prstGeom>
        </p:spPr>
      </p:pic>
      <p:sp>
        <p:nvSpPr>
          <p:cNvPr id="17" name="Rectangle 16"/>
          <p:cNvSpPr/>
          <p:nvPr userDrawn="1"/>
        </p:nvSpPr>
        <p:spPr>
          <a:xfrm>
            <a:off x="512897" y="4284178"/>
            <a:ext cx="11162907" cy="1548000"/>
          </a:xfrm>
          <a:prstGeom prst="rect">
            <a:avLst/>
          </a:prstGeom>
          <a:noFill/>
          <a:ln w="111125"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dirty="0">
              <a:solidFill>
                <a:srgbClr val="F86223"/>
              </a:solidFill>
            </a:endParaRPr>
          </a:p>
        </p:txBody>
      </p:sp>
    </p:spTree>
    <p:extLst>
      <p:ext uri="{BB962C8B-B14F-4D97-AF65-F5344CB8AC3E}">
        <p14:creationId xmlns:p14="http://schemas.microsoft.com/office/powerpoint/2010/main" val="26586011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12" name="object 3"/>
          <p:cNvSpPr/>
          <p:nvPr userDrawn="1"/>
        </p:nvSpPr>
        <p:spPr>
          <a:xfrm>
            <a:off x="1" y="0"/>
            <a:ext cx="12192000" cy="6858000"/>
          </a:xfrm>
          <a:prstGeom prst="rect">
            <a:avLst/>
          </a:prstGeom>
          <a:blipFill>
            <a:blip r:embed="rId2" cstate="print">
              <a:extLst>
                <a:ext uri="{28A0092B-C50C-407E-A947-70E740481C1C}">
                  <a14:useLocalDpi xmlns:a14="http://schemas.microsoft.com/office/drawing/2010/main" val="0"/>
                </a:ext>
              </a:extLst>
            </a:blip>
            <a:stretch>
              <a:fillRect/>
            </a:stretch>
          </a:blipFill>
        </p:spPr>
        <p:txBody>
          <a:bodyPr wrap="square" lIns="0" tIns="0" rIns="0" bIns="0" rtlCol="0"/>
          <a:lstStyle/>
          <a:p>
            <a:pPr defTabSz="607673"/>
            <a:endParaRPr sz="2400">
              <a:solidFill>
                <a:prstClr val="black"/>
              </a:solidFill>
            </a:endParaRPr>
          </a:p>
        </p:txBody>
      </p:sp>
      <p:sp>
        <p:nvSpPr>
          <p:cNvPr id="4" name="Rectangle 3"/>
          <p:cNvSpPr/>
          <p:nvPr userDrawn="1"/>
        </p:nvSpPr>
        <p:spPr>
          <a:xfrm>
            <a:off x="1" y="0"/>
            <a:ext cx="12192000" cy="6858000"/>
          </a:xfrm>
          <a:prstGeom prst="rect">
            <a:avLst/>
          </a:prstGeom>
          <a:solidFill>
            <a:schemeClr val="tx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7673"/>
            <a:endParaRPr lang="en-US" sz="2400">
              <a:solidFill>
                <a:prstClr val="white"/>
              </a:solidFill>
            </a:endParaRPr>
          </a:p>
        </p:txBody>
      </p:sp>
      <p:sp>
        <p:nvSpPr>
          <p:cNvPr id="5" name="Slide Number Placeholder 5"/>
          <p:cNvSpPr>
            <a:spLocks noGrp="1"/>
          </p:cNvSpPr>
          <p:nvPr>
            <p:ph type="sldNum" sz="quarter" idx="4"/>
          </p:nvPr>
        </p:nvSpPr>
        <p:spPr>
          <a:xfrm>
            <a:off x="8981853" y="6356351"/>
            <a:ext cx="2742326" cy="340372"/>
          </a:xfrm>
          <a:prstGeom prst="rect">
            <a:avLst/>
          </a:prstGeom>
        </p:spPr>
        <p:txBody>
          <a:bodyPr vert="horz" lIns="91440" tIns="45720" rIns="91440" bIns="45720" rtlCol="0" anchor="ctr"/>
          <a:lstStyle>
            <a:lvl1pPr algn="r">
              <a:defRPr sz="1200">
                <a:solidFill>
                  <a:schemeClr val="bg1"/>
                </a:solidFill>
                <a:latin typeface="Segoe UI" panose="020B0502040204020203" pitchFamily="34" charset="0"/>
                <a:cs typeface="Segoe UI" panose="020B0502040204020203" pitchFamily="34" charset="0"/>
              </a:defRPr>
            </a:lvl1pPr>
          </a:lstStyle>
          <a:p>
            <a:fld id="{D23C339E-6384-4B7D-8AAA-399CE7159230}" type="slidenum">
              <a:rPr lang="en-US" smtClean="0">
                <a:solidFill>
                  <a:prstClr val="white"/>
                </a:solidFill>
              </a:rPr>
              <a:pPr/>
              <a:t>‹#›</a:t>
            </a:fld>
            <a:endParaRPr lang="en-US">
              <a:solidFill>
                <a:prstClr val="white"/>
              </a:solidFill>
            </a:endParaRPr>
          </a:p>
        </p:txBody>
      </p:sp>
      <p:sp>
        <p:nvSpPr>
          <p:cNvPr id="6" name="Rectangle 5"/>
          <p:cNvSpPr txBox="1">
            <a:spLocks noChangeArrowheads="1"/>
          </p:cNvSpPr>
          <p:nvPr userDrawn="1"/>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prstClr val="white"/>
                </a:solidFill>
                <a:latin typeface="Segoe UI" panose="020B0502040204020203" pitchFamily="34" charset="0"/>
                <a:cs typeface="Segoe UI" panose="020B0502040204020203" pitchFamily="34" charset="0"/>
              </a:rPr>
              <a:t>©2016 Avanade Inc. All Rights Reserved.</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5732" y="6323658"/>
            <a:ext cx="1286272" cy="372041"/>
          </a:xfrm>
          <a:prstGeom prst="rect">
            <a:avLst/>
          </a:prstGeom>
        </p:spPr>
      </p:pic>
    </p:spTree>
    <p:extLst>
      <p:ext uri="{BB962C8B-B14F-4D97-AF65-F5344CB8AC3E}">
        <p14:creationId xmlns:p14="http://schemas.microsoft.com/office/powerpoint/2010/main" val="33625200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68928" y="1703449"/>
            <a:ext cx="11653523" cy="448276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854940" y="6455177"/>
            <a:ext cx="4482124" cy="358621"/>
          </a:xfrm>
          <a:prstGeom prst="rect">
            <a:avLst/>
          </a:prstGeom>
        </p:spPr>
        <p:txBody>
          <a:bodyPr/>
          <a:lstStyle/>
          <a:p>
            <a:pPr defTabSz="607673"/>
            <a:endParaRPr lang="en-US" sz="2400" dirty="0">
              <a:solidFill>
                <a:prstClr val="black">
                  <a:tint val="75000"/>
                </a:prstClr>
              </a:solidFill>
            </a:endParaRPr>
          </a:p>
        </p:txBody>
      </p:sp>
      <p:sp>
        <p:nvSpPr>
          <p:cNvPr id="8" name="Slide Number Placeholder 7"/>
          <p:cNvSpPr>
            <a:spLocks noGrp="1"/>
          </p:cNvSpPr>
          <p:nvPr>
            <p:ph type="sldNum" sz="quarter" idx="11"/>
          </p:nvPr>
        </p:nvSpPr>
        <p:spPr/>
        <p:txBody>
          <a:bodyPr/>
          <a:lstStyle/>
          <a:p>
            <a:r>
              <a:rPr lang="en-US">
                <a:solidFill>
                  <a:prstClr val="black">
                    <a:tint val="75000"/>
                  </a:prstClr>
                </a:solidFill>
              </a:rPr>
              <a:t>     </a:t>
            </a:r>
            <a:fld id="{06CBF1F6-5712-4539-B263-770AB7E3CAE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77057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445432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Workplace Cover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3" y="1"/>
            <a:ext cx="12188388" cy="6857999"/>
          </a:xfrm>
          <a:prstGeom prst="rect">
            <a:avLst/>
          </a:prstGeom>
        </p:spPr>
      </p:pic>
      <p:sp>
        <p:nvSpPr>
          <p:cNvPr id="8" name="Text Placeholder 12"/>
          <p:cNvSpPr>
            <a:spLocks noGrp="1"/>
          </p:cNvSpPr>
          <p:nvPr>
            <p:ph type="body" sz="quarter" idx="12" hasCustomPrompt="1"/>
          </p:nvPr>
        </p:nvSpPr>
        <p:spPr>
          <a:xfrm>
            <a:off x="909740" y="1199234"/>
            <a:ext cx="5186259" cy="1307292"/>
          </a:xfrm>
          <a:prstGeom prst="rect">
            <a:avLst/>
          </a:prstGeom>
        </p:spPr>
        <p:txBody>
          <a:bodyPr>
            <a:noAutofit/>
          </a:bodyPr>
          <a:lstStyle>
            <a:lvl1pPr marL="0" indent="0">
              <a:lnSpc>
                <a:spcPts val="5333"/>
              </a:lnSpc>
              <a:spcBef>
                <a:spcPts val="0"/>
              </a:spcBef>
              <a:buNone/>
              <a:defRPr sz="4800" baseline="0">
                <a:solidFill>
                  <a:schemeClr val="tx1"/>
                </a:solidFill>
                <a:latin typeface="Segoe UI Light" panose="020B0502040204020203" pitchFamily="34" charset="0"/>
              </a:defRPr>
            </a:lvl1pPr>
          </a:lstStyle>
          <a:p>
            <a:pPr lvl="0"/>
            <a:r>
              <a:rPr lang="en-US" dirty="0"/>
              <a:t>Add Presentation Title</a:t>
            </a:r>
          </a:p>
        </p:txBody>
      </p:sp>
      <p:sp>
        <p:nvSpPr>
          <p:cNvPr id="9" name="Text Placeholder 8"/>
          <p:cNvSpPr>
            <a:spLocks noGrp="1"/>
          </p:cNvSpPr>
          <p:nvPr>
            <p:ph type="body" sz="quarter" idx="13" hasCustomPrompt="1"/>
          </p:nvPr>
        </p:nvSpPr>
        <p:spPr>
          <a:xfrm>
            <a:off x="909740" y="2696073"/>
            <a:ext cx="5291667" cy="1085849"/>
          </a:xfrm>
          <a:prstGeom prst="rect">
            <a:avLst/>
          </a:prstGeom>
        </p:spPr>
        <p:txBody>
          <a:bodyPr>
            <a:noAutofit/>
          </a:bodyPr>
          <a:lstStyle>
            <a:lvl1pPr marL="0" indent="0">
              <a:buNone/>
              <a:defRPr sz="2133" baseline="0">
                <a:solidFill>
                  <a:schemeClr val="tx1"/>
                </a:solidFill>
                <a:latin typeface="Segoe UI Light" panose="020B0502040204020203" pitchFamily="34" charset="0"/>
              </a:defRPr>
            </a:lvl1pPr>
          </a:lstStyle>
          <a:p>
            <a:pPr lvl="0"/>
            <a:r>
              <a:rPr lang="en-US" dirty="0"/>
              <a:t>Make sure this is the proper cover or change the layout. Then you can add more information here</a:t>
            </a:r>
          </a:p>
        </p:txBody>
      </p:sp>
    </p:spTree>
    <p:extLst>
      <p:ext uri="{BB962C8B-B14F-4D97-AF65-F5344CB8AC3E}">
        <p14:creationId xmlns:p14="http://schemas.microsoft.com/office/powerpoint/2010/main" val="301845757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Workplace Cover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4" y="1"/>
            <a:ext cx="12188385" cy="6857999"/>
          </a:xfrm>
          <a:prstGeom prst="rect">
            <a:avLst/>
          </a:prstGeom>
        </p:spPr>
      </p:pic>
      <p:sp>
        <p:nvSpPr>
          <p:cNvPr id="8" name="Text Placeholder 12"/>
          <p:cNvSpPr>
            <a:spLocks noGrp="1"/>
          </p:cNvSpPr>
          <p:nvPr>
            <p:ph type="body" sz="quarter" idx="12" hasCustomPrompt="1"/>
          </p:nvPr>
        </p:nvSpPr>
        <p:spPr>
          <a:xfrm>
            <a:off x="909740" y="1199234"/>
            <a:ext cx="5186259" cy="1307292"/>
          </a:xfrm>
          <a:prstGeom prst="rect">
            <a:avLst/>
          </a:prstGeom>
        </p:spPr>
        <p:txBody>
          <a:bodyPr>
            <a:noAutofit/>
          </a:bodyPr>
          <a:lstStyle>
            <a:lvl1pPr marL="0" indent="0">
              <a:lnSpc>
                <a:spcPts val="5333"/>
              </a:lnSpc>
              <a:spcBef>
                <a:spcPts val="0"/>
              </a:spcBef>
              <a:buNone/>
              <a:defRPr sz="4800" baseline="0">
                <a:solidFill>
                  <a:schemeClr val="tx1"/>
                </a:solidFill>
                <a:latin typeface="Segoe UI Light" panose="020B0502040204020203" pitchFamily="34" charset="0"/>
              </a:defRPr>
            </a:lvl1pPr>
          </a:lstStyle>
          <a:p>
            <a:pPr lvl="0"/>
            <a:r>
              <a:rPr lang="en-US" dirty="0"/>
              <a:t>Add Presentation Title</a:t>
            </a:r>
          </a:p>
        </p:txBody>
      </p:sp>
      <p:sp>
        <p:nvSpPr>
          <p:cNvPr id="9" name="Text Placeholder 8"/>
          <p:cNvSpPr>
            <a:spLocks noGrp="1"/>
          </p:cNvSpPr>
          <p:nvPr>
            <p:ph type="body" sz="quarter" idx="13" hasCustomPrompt="1"/>
          </p:nvPr>
        </p:nvSpPr>
        <p:spPr>
          <a:xfrm>
            <a:off x="909740" y="2696073"/>
            <a:ext cx="5291667" cy="1085849"/>
          </a:xfrm>
          <a:prstGeom prst="rect">
            <a:avLst/>
          </a:prstGeom>
        </p:spPr>
        <p:txBody>
          <a:bodyPr>
            <a:noAutofit/>
          </a:bodyPr>
          <a:lstStyle>
            <a:lvl1pPr marL="0" marR="0" indent="0" algn="l" defTabSz="1562732" rtl="0" eaLnBrk="1" fontAlgn="auto" latinLnBrk="0" hangingPunct="1">
              <a:lnSpc>
                <a:spcPct val="100000"/>
              </a:lnSpc>
              <a:spcBef>
                <a:spcPct val="20000"/>
              </a:spcBef>
              <a:spcAft>
                <a:spcPts val="0"/>
              </a:spcAft>
              <a:buClrTx/>
              <a:buSzTx/>
              <a:buFont typeface="Arial" pitchFamily="34" charset="0"/>
              <a:buNone/>
              <a:tabLst/>
              <a:defRPr sz="2133" baseline="0">
                <a:solidFill>
                  <a:schemeClr val="tx1"/>
                </a:solidFill>
                <a:latin typeface="Segoe UI Light" panose="020B0502040204020203" pitchFamily="34" charset="0"/>
              </a:defRPr>
            </a:lvl1pPr>
          </a:lstStyle>
          <a:p>
            <a:pPr marL="0" marR="0" lvl="0" indent="0" algn="l" defTabSz="1562732" rtl="0" eaLnBrk="1" fontAlgn="auto" latinLnBrk="0" hangingPunct="1">
              <a:lnSpc>
                <a:spcPct val="100000"/>
              </a:lnSpc>
              <a:spcBef>
                <a:spcPct val="20000"/>
              </a:spcBef>
              <a:spcAft>
                <a:spcPts val="0"/>
              </a:spcAft>
              <a:buClrTx/>
              <a:buSzTx/>
              <a:buFont typeface="Arial" pitchFamily="34" charset="0"/>
              <a:buNone/>
              <a:tabLst/>
              <a:defRPr/>
            </a:pPr>
            <a:r>
              <a:rPr lang="en-US" dirty="0"/>
              <a:t>Make sure this is the proper cover or change the layout. Then you can add more information here</a:t>
            </a:r>
          </a:p>
        </p:txBody>
      </p:sp>
    </p:spTree>
    <p:extLst>
      <p:ext uri="{BB962C8B-B14F-4D97-AF65-F5344CB8AC3E}">
        <p14:creationId xmlns:p14="http://schemas.microsoft.com/office/powerpoint/2010/main" val="24832274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ivider One Line">
    <p:spTree>
      <p:nvGrpSpPr>
        <p:cNvPr id="1" name=""/>
        <p:cNvGrpSpPr/>
        <p:nvPr/>
      </p:nvGrpSpPr>
      <p:grpSpPr>
        <a:xfrm>
          <a:off x="0" y="0"/>
          <a:ext cx="0" cy="0"/>
          <a:chOff x="0" y="0"/>
          <a:chExt cx="0" cy="0"/>
        </a:xfrm>
      </p:grpSpPr>
      <p:sp>
        <p:nvSpPr>
          <p:cNvPr id="6" name="Rectangle 5"/>
          <p:cNvSpPr/>
          <p:nvPr userDrawn="1"/>
        </p:nvSpPr>
        <p:spPr>
          <a:xfrm>
            <a:off x="1"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62732"/>
            <a:endParaRPr lang="en-US" sz="3067" dirty="0">
              <a:solidFill>
                <a:srgbClr val="FFFFFF"/>
              </a:solidFill>
            </a:endParaRPr>
          </a:p>
        </p:txBody>
      </p:sp>
      <p:sp>
        <p:nvSpPr>
          <p:cNvPr id="10" name="Text Placeholder 2"/>
          <p:cNvSpPr>
            <a:spLocks noGrp="1"/>
          </p:cNvSpPr>
          <p:nvPr>
            <p:ph type="body" sz="quarter" idx="10" hasCustomPrompt="1"/>
          </p:nvPr>
        </p:nvSpPr>
        <p:spPr>
          <a:xfrm>
            <a:off x="-395817" y="2074465"/>
            <a:ext cx="13087351" cy="2677318"/>
          </a:xfrm>
          <a:prstGeom prst="rect">
            <a:avLst/>
          </a:prstGeom>
        </p:spPr>
        <p:txBody>
          <a:bodyPr vert="horz" wrap="square" lIns="91219" tIns="45616" rIns="91219" bIns="45616" rtlCol="0" anchor="ctr" anchorCtr="0">
            <a:spAutoFit/>
          </a:bodyPr>
          <a:lstStyle>
            <a:lvl1pPr>
              <a:defRPr kumimoji="0" lang="en-US" sz="18666" b="1" i="0" u="none" strike="noStrike" kern="1200" cap="all" spc="0" normalizeH="0" baseline="0" dirty="0" smtClean="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a:defRPr lang="en-US" sz="3067" smtClean="0">
                <a:solidFill>
                  <a:schemeClr val="tx1"/>
                </a:solidFill>
                <a:latin typeface="+mn-lt"/>
              </a:defRPr>
            </a:lvl2pPr>
            <a:lvl3pPr>
              <a:defRPr lang="en-US" sz="3067" smtClean="0">
                <a:solidFill>
                  <a:schemeClr val="tx1"/>
                </a:solidFill>
                <a:latin typeface="+mn-lt"/>
              </a:defRPr>
            </a:lvl3pPr>
            <a:lvl4pPr>
              <a:defRPr lang="en-US" sz="3067" smtClean="0">
                <a:solidFill>
                  <a:schemeClr val="tx1"/>
                </a:solidFill>
                <a:latin typeface="+mn-lt"/>
              </a:defRPr>
            </a:lvl4pPr>
            <a:lvl5pPr>
              <a:defRPr lang="en-US" sz="3067">
                <a:solidFill>
                  <a:schemeClr val="tx1"/>
                </a:solidFill>
                <a:latin typeface="+mn-lt"/>
              </a:defRPr>
            </a:lvl5pPr>
          </a:lstStyle>
          <a:p>
            <a:pPr lvl="0" defTabSz="1219170">
              <a:lnSpc>
                <a:spcPct val="90000"/>
              </a:lnSpc>
              <a:spcBef>
                <a:spcPct val="0"/>
              </a:spcBef>
            </a:pPr>
            <a:r>
              <a:rPr lang="en-US" dirty="0"/>
              <a:t>One line</a:t>
            </a:r>
          </a:p>
        </p:txBody>
      </p:sp>
    </p:spTree>
    <p:extLst>
      <p:ext uri="{BB962C8B-B14F-4D97-AF65-F5344CB8AC3E}">
        <p14:creationId xmlns:p14="http://schemas.microsoft.com/office/powerpoint/2010/main" val="3331595199"/>
      </p:ext>
    </p:extLst>
  </p:cSld>
  <p:clrMapOvr>
    <a:masterClrMapping/>
  </p:clrMapOvr>
  <p:extLst mod="1">
    <p:ext uri="{DCECCB84-F9BA-43D5-87BE-67443E8EF086}">
      <p15:sldGuideLst xmlns:p15="http://schemas.microsoft.com/office/powerpoint/2012/main">
        <p15:guide id="1" orient="horz" pos="948">
          <p15:clr>
            <a:srgbClr val="FBAE40"/>
          </p15:clr>
        </p15:guide>
        <p15:guide id="2" pos="69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ivider Two Lines">
    <p:spTree>
      <p:nvGrpSpPr>
        <p:cNvPr id="1" name=""/>
        <p:cNvGrpSpPr/>
        <p:nvPr/>
      </p:nvGrpSpPr>
      <p:grpSpPr>
        <a:xfrm>
          <a:off x="0" y="0"/>
          <a:ext cx="0" cy="0"/>
          <a:chOff x="0" y="0"/>
          <a:chExt cx="0" cy="0"/>
        </a:xfrm>
      </p:grpSpPr>
      <p:sp>
        <p:nvSpPr>
          <p:cNvPr id="6" name="Rectangle 5"/>
          <p:cNvSpPr/>
          <p:nvPr userDrawn="1"/>
        </p:nvSpPr>
        <p:spPr>
          <a:xfrm>
            <a:off x="1"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62732"/>
            <a:endParaRPr lang="en-US" sz="2667" dirty="0">
              <a:solidFill>
                <a:srgbClr val="FFFFFF"/>
              </a:solidFill>
            </a:endParaRPr>
          </a:p>
        </p:txBody>
      </p:sp>
      <p:sp>
        <p:nvSpPr>
          <p:cNvPr id="10" name="Text Placeholder 2"/>
          <p:cNvSpPr>
            <a:spLocks noGrp="1"/>
          </p:cNvSpPr>
          <p:nvPr>
            <p:ph type="body" sz="quarter" idx="10" hasCustomPrompt="1"/>
          </p:nvPr>
        </p:nvSpPr>
        <p:spPr>
          <a:xfrm>
            <a:off x="-395817" y="2511260"/>
            <a:ext cx="13087351" cy="2215718"/>
          </a:xfrm>
          <a:prstGeom prst="rect">
            <a:avLst/>
          </a:prstGeom>
        </p:spPr>
        <p:txBody>
          <a:bodyPr vert="horz" wrap="square" lIns="91219" tIns="45616" rIns="91219" bIns="45616" rtlCol="0" anchor="ctr" anchorCtr="0">
            <a:spAutoFit/>
          </a:bodyPr>
          <a:lstStyle>
            <a:lvl1pPr>
              <a:defRPr kumimoji="0" lang="en-US" sz="15333" b="1" i="0" u="none" strike="noStrike" cap="all" spc="0" normalizeH="0" baseline="0" smtClean="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a:defRPr lang="en-US" sz="3067" smtClean="0">
                <a:solidFill>
                  <a:schemeClr val="tx1"/>
                </a:solidFill>
                <a:latin typeface="+mn-lt"/>
              </a:defRPr>
            </a:lvl2pPr>
            <a:lvl3pPr>
              <a:defRPr lang="en-US" sz="3067" smtClean="0">
                <a:solidFill>
                  <a:schemeClr val="tx1"/>
                </a:solidFill>
                <a:latin typeface="+mn-lt"/>
              </a:defRPr>
            </a:lvl3pPr>
            <a:lvl4pPr>
              <a:defRPr lang="en-US" sz="3067" smtClean="0">
                <a:solidFill>
                  <a:schemeClr val="tx1"/>
                </a:solidFill>
                <a:latin typeface="+mn-lt"/>
              </a:defRPr>
            </a:lvl4pPr>
            <a:lvl5pPr>
              <a:defRPr lang="en-US" sz="3067">
                <a:solidFill>
                  <a:schemeClr val="tx1"/>
                </a:solidFill>
                <a:latin typeface="+mn-lt"/>
              </a:defRPr>
            </a:lvl5pPr>
          </a:lstStyle>
          <a:p>
            <a:pPr lvl="0" defTabSz="1219170">
              <a:lnSpc>
                <a:spcPct val="90000"/>
              </a:lnSpc>
              <a:spcBef>
                <a:spcPct val="0"/>
              </a:spcBef>
            </a:pPr>
            <a:r>
              <a:rPr lang="en-US" dirty="0"/>
              <a:t>Ends here!</a:t>
            </a:r>
          </a:p>
        </p:txBody>
      </p:sp>
      <p:sp>
        <p:nvSpPr>
          <p:cNvPr id="8" name="Text Placeholder 2"/>
          <p:cNvSpPr>
            <a:spLocks noGrp="1"/>
          </p:cNvSpPr>
          <p:nvPr>
            <p:ph type="body" sz="quarter" idx="11" hasCustomPrompt="1"/>
          </p:nvPr>
        </p:nvSpPr>
        <p:spPr>
          <a:xfrm>
            <a:off x="414912" y="1777467"/>
            <a:ext cx="6009217" cy="778933"/>
          </a:xfrm>
          <a:prstGeom prst="rect">
            <a:avLst/>
          </a:prstGeom>
          <a:noFill/>
        </p:spPr>
        <p:txBody>
          <a:bodyPr wrap="square" lIns="117208" tIns="58604" rIns="117208" bIns="58604" rtlCol="0" anchor="ctr">
            <a:normAutofit/>
          </a:bodyPr>
          <a:lstStyle>
            <a:lvl1pPr>
              <a:defRPr lang="en-US" sz="4800" baseline="0" dirty="0">
                <a:solidFill>
                  <a:schemeClr val="bg1"/>
                </a:solidFill>
                <a:latin typeface="Segoe UI Light"/>
                <a:cs typeface="+mn-cs"/>
              </a:defRPr>
            </a:lvl1pPr>
          </a:lstStyle>
          <a:p>
            <a:pPr lvl="0"/>
            <a:r>
              <a:rPr lang="en-US" dirty="0"/>
              <a:t>Title starts here</a:t>
            </a:r>
          </a:p>
        </p:txBody>
      </p:sp>
    </p:spTree>
    <p:extLst>
      <p:ext uri="{BB962C8B-B14F-4D97-AF65-F5344CB8AC3E}">
        <p14:creationId xmlns:p14="http://schemas.microsoft.com/office/powerpoint/2010/main" val="2801354348"/>
      </p:ext>
    </p:extLst>
  </p:cSld>
  <p:clrMapOvr>
    <a:masterClrMapping/>
  </p:clrMapOvr>
  <p:extLst mod="1">
    <p:ext uri="{DCECCB84-F9BA-43D5-87BE-67443E8EF086}">
      <p15:sldGuideLst xmlns:p15="http://schemas.microsoft.com/office/powerpoint/2012/main">
        <p15:guide id="1" orient="horz" pos="948">
          <p15:clr>
            <a:srgbClr val="FBAE40"/>
          </p15:clr>
        </p15:guide>
        <p15:guide id="2" pos="696">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ivider Three Lines">
    <p:spTree>
      <p:nvGrpSpPr>
        <p:cNvPr id="1" name=""/>
        <p:cNvGrpSpPr/>
        <p:nvPr/>
      </p:nvGrpSpPr>
      <p:grpSpPr>
        <a:xfrm>
          <a:off x="0" y="0"/>
          <a:ext cx="0" cy="0"/>
          <a:chOff x="0" y="0"/>
          <a:chExt cx="0" cy="0"/>
        </a:xfrm>
      </p:grpSpPr>
      <p:sp>
        <p:nvSpPr>
          <p:cNvPr id="6" name="Rectangle 5"/>
          <p:cNvSpPr/>
          <p:nvPr userDrawn="1"/>
        </p:nvSpPr>
        <p:spPr>
          <a:xfrm>
            <a:off x="1"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62732"/>
            <a:endParaRPr lang="en-US" sz="2667" dirty="0">
              <a:solidFill>
                <a:srgbClr val="FFFFFF"/>
              </a:solidFill>
            </a:endParaRPr>
          </a:p>
        </p:txBody>
      </p:sp>
      <p:sp>
        <p:nvSpPr>
          <p:cNvPr id="13" name="Text Placeholder 2"/>
          <p:cNvSpPr>
            <a:spLocks noGrp="1"/>
          </p:cNvSpPr>
          <p:nvPr>
            <p:ph type="body" sz="quarter" idx="10" hasCustomPrompt="1"/>
          </p:nvPr>
        </p:nvSpPr>
        <p:spPr>
          <a:xfrm>
            <a:off x="-395817" y="1871396"/>
            <a:ext cx="13087351" cy="2215718"/>
          </a:xfrm>
          <a:prstGeom prst="rect">
            <a:avLst/>
          </a:prstGeom>
        </p:spPr>
        <p:txBody>
          <a:bodyPr vert="horz" wrap="square" lIns="91219" tIns="45616" rIns="91219" bIns="45616" rtlCol="0" anchor="ctr" anchorCtr="0">
            <a:spAutoFit/>
          </a:bodyPr>
          <a:lstStyle>
            <a:lvl1pPr>
              <a:defRPr kumimoji="0" lang="en-US" sz="15333" b="1" i="0" u="none" strike="noStrike" cap="all" spc="0" normalizeH="0" baseline="0" smtClean="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vl2pPr>
              <a:defRPr lang="en-US" sz="3067" smtClean="0">
                <a:solidFill>
                  <a:schemeClr val="tx1"/>
                </a:solidFill>
                <a:latin typeface="+mn-lt"/>
              </a:defRPr>
            </a:lvl2pPr>
            <a:lvl3pPr>
              <a:defRPr lang="en-US" sz="3067" smtClean="0">
                <a:solidFill>
                  <a:schemeClr val="tx1"/>
                </a:solidFill>
                <a:latin typeface="+mn-lt"/>
              </a:defRPr>
            </a:lvl3pPr>
            <a:lvl4pPr>
              <a:defRPr lang="en-US" sz="3067" smtClean="0">
                <a:solidFill>
                  <a:schemeClr val="tx1"/>
                </a:solidFill>
                <a:latin typeface="+mn-lt"/>
              </a:defRPr>
            </a:lvl4pPr>
            <a:lvl5pPr>
              <a:defRPr lang="en-US" sz="3067">
                <a:solidFill>
                  <a:schemeClr val="tx1"/>
                </a:solidFill>
                <a:latin typeface="+mn-lt"/>
              </a:defRPr>
            </a:lvl5pPr>
          </a:lstStyle>
          <a:p>
            <a:pPr lvl="0" defTabSz="1219170">
              <a:lnSpc>
                <a:spcPct val="90000"/>
              </a:lnSpc>
              <a:spcBef>
                <a:spcPct val="0"/>
              </a:spcBef>
            </a:pPr>
            <a:r>
              <a:rPr lang="en-US" dirty="0"/>
              <a:t>Continue &amp;</a:t>
            </a:r>
          </a:p>
        </p:txBody>
      </p:sp>
      <p:sp>
        <p:nvSpPr>
          <p:cNvPr id="14" name="Text Placeholder 2"/>
          <p:cNvSpPr>
            <a:spLocks noGrp="1"/>
          </p:cNvSpPr>
          <p:nvPr>
            <p:ph type="body" sz="quarter" idx="11" hasCustomPrompt="1"/>
          </p:nvPr>
        </p:nvSpPr>
        <p:spPr>
          <a:xfrm>
            <a:off x="414912" y="1277442"/>
            <a:ext cx="6009217" cy="778933"/>
          </a:xfrm>
          <a:prstGeom prst="rect">
            <a:avLst/>
          </a:prstGeom>
          <a:noFill/>
        </p:spPr>
        <p:txBody>
          <a:bodyPr wrap="square" lIns="117208" tIns="58604" rIns="117208" bIns="58604" rtlCol="0" anchor="ctr">
            <a:normAutofit/>
          </a:bodyPr>
          <a:lstStyle>
            <a:lvl1pPr>
              <a:defRPr lang="en-US" sz="4800" baseline="0" dirty="0">
                <a:solidFill>
                  <a:schemeClr val="bg1"/>
                </a:solidFill>
                <a:latin typeface="Segoe UI Light"/>
                <a:cs typeface="+mn-cs"/>
              </a:defRPr>
            </a:lvl1pPr>
          </a:lstStyle>
          <a:p>
            <a:pPr lvl="0"/>
            <a:r>
              <a:rPr lang="en-US" dirty="0"/>
              <a:t>Title starts here</a:t>
            </a:r>
          </a:p>
        </p:txBody>
      </p:sp>
      <p:sp>
        <p:nvSpPr>
          <p:cNvPr id="15" name="Text Placeholder 2"/>
          <p:cNvSpPr>
            <a:spLocks noGrp="1"/>
          </p:cNvSpPr>
          <p:nvPr>
            <p:ph type="body" sz="quarter" idx="12" hasCustomPrompt="1"/>
          </p:nvPr>
        </p:nvSpPr>
        <p:spPr>
          <a:xfrm>
            <a:off x="-311285" y="3564012"/>
            <a:ext cx="12849159" cy="2215718"/>
          </a:xfrm>
          <a:prstGeom prst="rect">
            <a:avLst/>
          </a:prstGeom>
        </p:spPr>
        <p:txBody>
          <a:bodyPr vert="horz" wrap="square" lIns="91219" tIns="45616" rIns="91219" bIns="45616" rtlCol="0" anchor="ctr" anchorCtr="0">
            <a:spAutoFit/>
          </a:bodyPr>
          <a:lstStyle>
            <a:lvl1pPr algn="r">
              <a:defRPr kumimoji="0" lang="en-US" sz="15333" b="1" i="0" u="none" strike="noStrike" cap="all" spc="0" normalizeH="0" baseline="0" dirty="0">
                <a:ln>
                  <a:noFill/>
                </a:ln>
                <a:pattFill prst="ltUpDiag">
                  <a:fgClr>
                    <a:schemeClr val="accent1"/>
                  </a:fgClr>
                  <a:bgClr>
                    <a:srgbClr val="FFFFFF"/>
                  </a:bgClr>
                </a:pattFill>
                <a:effectLst/>
                <a:uLnTx/>
                <a:uFillTx/>
                <a:latin typeface="Segoe UI Black" panose="020B0A02040204020203" pitchFamily="34" charset="0"/>
                <a:ea typeface="Segoe UI Black" panose="020B0A02040204020203" pitchFamily="34" charset="0"/>
                <a:cs typeface="Segoe UI Black" panose="020B0A02040204020203" pitchFamily="34" charset="0"/>
              </a:defRPr>
            </a:lvl1pPr>
          </a:lstStyle>
          <a:p>
            <a:pPr lvl="0" defTabSz="1219170">
              <a:lnSpc>
                <a:spcPct val="90000"/>
              </a:lnSpc>
              <a:spcBef>
                <a:spcPct val="0"/>
              </a:spcBef>
            </a:pPr>
            <a:r>
              <a:rPr lang="en-US" dirty="0"/>
              <a:t>Ends here</a:t>
            </a:r>
          </a:p>
        </p:txBody>
      </p:sp>
    </p:spTree>
    <p:extLst>
      <p:ext uri="{BB962C8B-B14F-4D97-AF65-F5344CB8AC3E}">
        <p14:creationId xmlns:p14="http://schemas.microsoft.com/office/powerpoint/2010/main" val="2383903360"/>
      </p:ext>
    </p:extLst>
  </p:cSld>
  <p:clrMapOvr>
    <a:masterClrMapping/>
  </p:clrMapOvr>
  <p:extLst mod="1">
    <p:ext uri="{DCECCB84-F9BA-43D5-87BE-67443E8EF086}">
      <p15:sldGuideLst xmlns:p15="http://schemas.microsoft.com/office/powerpoint/2012/main">
        <p15:guide id="1" orient="horz" pos="948">
          <p15:clr>
            <a:srgbClr val="FBAE40"/>
          </p15:clr>
        </p15:guide>
        <p15:guide id="2" pos="6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5129901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parator">
    <p:spTree>
      <p:nvGrpSpPr>
        <p:cNvPr id="1" name=""/>
        <p:cNvGrpSpPr/>
        <p:nvPr/>
      </p:nvGrpSpPr>
      <p:grpSpPr>
        <a:xfrm>
          <a:off x="0" y="0"/>
          <a:ext cx="0" cy="0"/>
          <a:chOff x="0" y="0"/>
          <a:chExt cx="0" cy="0"/>
        </a:xfrm>
      </p:grpSpPr>
      <p:sp>
        <p:nvSpPr>
          <p:cNvPr id="5" name="Rectangle 4"/>
          <p:cNvSpPr/>
          <p:nvPr userDrawn="1"/>
        </p:nvSpPr>
        <p:spPr>
          <a:xfrm>
            <a:off x="1" y="0"/>
            <a:ext cx="12191999" cy="6858000"/>
          </a:xfrm>
          <a:prstGeom prst="rect">
            <a:avLst/>
          </a:prstGeom>
          <a:solidFill>
            <a:schemeClr val="accent1"/>
          </a:solidFill>
          <a:ln w="508000" cap="flat" cmpd="sng">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562732"/>
            <a:endParaRPr lang="en-US" sz="3067" dirty="0">
              <a:solidFill>
                <a:srgbClr val="FFFFFF"/>
              </a:solidFill>
            </a:endParaRP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9571" y="5810517"/>
            <a:ext cx="1810212" cy="560832"/>
          </a:xfrm>
          <a:prstGeom prst="rect">
            <a:avLst/>
          </a:prstGeom>
        </p:spPr>
      </p:pic>
      <p:sp>
        <p:nvSpPr>
          <p:cNvPr id="6" name="Title 1"/>
          <p:cNvSpPr>
            <a:spLocks noGrp="1"/>
          </p:cNvSpPr>
          <p:nvPr>
            <p:ph type="title" hasCustomPrompt="1"/>
          </p:nvPr>
        </p:nvSpPr>
        <p:spPr>
          <a:xfrm>
            <a:off x="777760" y="2877971"/>
            <a:ext cx="10677640" cy="1143000"/>
          </a:xfrm>
          <a:prstGeom prst="rect">
            <a:avLst/>
          </a:prstGeom>
        </p:spPr>
        <p:txBody>
          <a:bodyPr anchor="ctr"/>
          <a:lstStyle>
            <a:lvl1pPr>
              <a:lnSpc>
                <a:spcPct val="100000"/>
              </a:lnSpc>
              <a:defRPr sz="3733">
                <a:solidFill>
                  <a:schemeClr val="bg1"/>
                </a:solidFill>
                <a:latin typeface="+mj-lt"/>
                <a:cs typeface="Segoe UI Light" panose="020B0502040204020203" pitchFamily="34" charset="0"/>
              </a:defRPr>
            </a:lvl1pPr>
          </a:lstStyle>
          <a:p>
            <a:r>
              <a:rPr lang="en-US" dirty="0"/>
              <a:t>Click to edit text</a:t>
            </a:r>
          </a:p>
        </p:txBody>
      </p:sp>
    </p:spTree>
    <p:extLst>
      <p:ext uri="{BB962C8B-B14F-4D97-AF65-F5344CB8AC3E}">
        <p14:creationId xmlns:p14="http://schemas.microsoft.com/office/powerpoint/2010/main" val="16434501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HITE - 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44314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HITE - Storyline">
    <p:spTree>
      <p:nvGrpSpPr>
        <p:cNvPr id="1" name=""/>
        <p:cNvGrpSpPr/>
        <p:nvPr/>
      </p:nvGrpSpPr>
      <p:grpSpPr>
        <a:xfrm>
          <a:off x="0" y="0"/>
          <a:ext cx="0" cy="0"/>
          <a:chOff x="0" y="0"/>
          <a:chExt cx="0" cy="0"/>
        </a:xfrm>
      </p:grpSpPr>
      <p:sp>
        <p:nvSpPr>
          <p:cNvPr id="38" name="Title Placeholder 1"/>
          <p:cNvSpPr>
            <a:spLocks noGrp="1"/>
          </p:cNvSpPr>
          <p:nvPr>
            <p:ph type="title"/>
          </p:nvPr>
        </p:nvSpPr>
        <p:spPr>
          <a:xfrm>
            <a:off x="420429" y="274661"/>
            <a:ext cx="10972800" cy="522721"/>
          </a:xfrm>
          <a:prstGeom prst="rect">
            <a:avLst/>
          </a:prstGeom>
        </p:spPr>
        <p:txBody>
          <a:bodyPr vert="horz" lIns="91219" tIns="45616" rIns="91219" bIns="45616" rtlCol="0" anchor="ctr">
            <a:noAutofit/>
          </a:bodyPr>
          <a:lstStyle>
            <a:lvl1pPr>
              <a:defRPr sz="3733">
                <a:solidFill>
                  <a:schemeClr val="tx1"/>
                </a:solidFill>
              </a:defRPr>
            </a:lvl1pPr>
          </a:lstStyle>
          <a:p>
            <a:endParaRPr lang="en-US" dirty="0"/>
          </a:p>
        </p:txBody>
      </p:sp>
    </p:spTree>
    <p:extLst>
      <p:ext uri="{BB962C8B-B14F-4D97-AF65-F5344CB8AC3E}">
        <p14:creationId xmlns:p14="http://schemas.microsoft.com/office/powerpoint/2010/main" val="9851307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HITE - Content">
    <p:spTree>
      <p:nvGrpSpPr>
        <p:cNvPr id="1" name=""/>
        <p:cNvGrpSpPr/>
        <p:nvPr/>
      </p:nvGrpSpPr>
      <p:grpSpPr>
        <a:xfrm>
          <a:off x="0" y="0"/>
          <a:ext cx="0" cy="0"/>
          <a:chOff x="0" y="0"/>
          <a:chExt cx="0" cy="0"/>
        </a:xfrm>
      </p:grpSpPr>
      <p:sp>
        <p:nvSpPr>
          <p:cNvPr id="37" name="Text Placeholder 16"/>
          <p:cNvSpPr>
            <a:spLocks noGrp="1"/>
          </p:cNvSpPr>
          <p:nvPr>
            <p:ph type="body" sz="quarter" idx="10" hasCustomPrompt="1"/>
          </p:nvPr>
        </p:nvSpPr>
        <p:spPr>
          <a:xfrm>
            <a:off x="451320" y="903465"/>
            <a:ext cx="11289360" cy="4969435"/>
          </a:xfrm>
          <a:prstGeom prst="rect">
            <a:avLst/>
          </a:prstGeom>
        </p:spPr>
        <p:txBody>
          <a:bodyPr>
            <a:noAutofit/>
          </a:bodyPr>
          <a:lstStyle>
            <a:lvl1pPr>
              <a:lnSpc>
                <a:spcPct val="120000"/>
              </a:lnSpc>
              <a:spcBef>
                <a:spcPts val="0"/>
              </a:spcBef>
              <a:spcAft>
                <a:spcPts val="800"/>
              </a:spcAft>
              <a:defRPr lang="en-US" sz="1867" dirty="0" smtClean="0">
                <a:solidFill>
                  <a:schemeClr val="tx1"/>
                </a:solidFill>
              </a:defRPr>
            </a:lvl1pPr>
          </a:lstStyle>
          <a:p>
            <a:pPr lvl="0"/>
            <a:r>
              <a:rPr lang="en-US" dirty="0"/>
              <a:t>Click to add content</a:t>
            </a:r>
          </a:p>
        </p:txBody>
      </p:sp>
      <p:sp>
        <p:nvSpPr>
          <p:cNvPr id="38" name="Title Placeholder 1"/>
          <p:cNvSpPr>
            <a:spLocks noGrp="1"/>
          </p:cNvSpPr>
          <p:nvPr>
            <p:ph type="title"/>
          </p:nvPr>
        </p:nvSpPr>
        <p:spPr>
          <a:xfrm>
            <a:off x="420429" y="274661"/>
            <a:ext cx="10972800" cy="522721"/>
          </a:xfrm>
          <a:prstGeom prst="rect">
            <a:avLst/>
          </a:prstGeom>
        </p:spPr>
        <p:txBody>
          <a:bodyPr vert="horz" lIns="91219" tIns="45616" rIns="91219" bIns="45616" rtlCol="0" anchor="ctr">
            <a:noAutofit/>
          </a:bodyPr>
          <a:lstStyle>
            <a:lvl1pPr>
              <a:defRPr sz="3733">
                <a:solidFill>
                  <a:schemeClr val="tx1"/>
                </a:solidFill>
              </a:defRPr>
            </a:lvl1pPr>
          </a:lstStyle>
          <a:p>
            <a:endParaRPr lang="en-US" dirty="0"/>
          </a:p>
        </p:txBody>
      </p:sp>
    </p:spTree>
    <p:extLst>
      <p:ext uri="{BB962C8B-B14F-4D97-AF65-F5344CB8AC3E}">
        <p14:creationId xmlns:p14="http://schemas.microsoft.com/office/powerpoint/2010/main" val="23728173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HITE - Storyline Laptop">
    <p:spTree>
      <p:nvGrpSpPr>
        <p:cNvPr id="1" name=""/>
        <p:cNvGrpSpPr/>
        <p:nvPr/>
      </p:nvGrpSpPr>
      <p:grpSpPr>
        <a:xfrm>
          <a:off x="0" y="0"/>
          <a:ext cx="0" cy="0"/>
          <a:chOff x="0" y="0"/>
          <a:chExt cx="0" cy="0"/>
        </a:xfrm>
      </p:grpSpPr>
      <p:sp>
        <p:nvSpPr>
          <p:cNvPr id="38" name="Title Placeholder 1"/>
          <p:cNvSpPr>
            <a:spLocks noGrp="1"/>
          </p:cNvSpPr>
          <p:nvPr>
            <p:ph type="title"/>
          </p:nvPr>
        </p:nvSpPr>
        <p:spPr>
          <a:xfrm>
            <a:off x="420429" y="274661"/>
            <a:ext cx="10972800" cy="522721"/>
          </a:xfrm>
          <a:prstGeom prst="rect">
            <a:avLst/>
          </a:prstGeom>
        </p:spPr>
        <p:txBody>
          <a:bodyPr vert="horz" lIns="91219" tIns="45616" rIns="91219" bIns="45616" rtlCol="0" anchor="ctr">
            <a:noAutofit/>
          </a:bodyPr>
          <a:lstStyle>
            <a:lvl1pPr>
              <a:defRPr sz="3733">
                <a:solidFill>
                  <a:schemeClr val="tx1"/>
                </a:solidFill>
              </a:defRPr>
            </a:lvl1pPr>
          </a:lstStyle>
          <a:p>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6323" y="922437"/>
            <a:ext cx="10290048" cy="5589568"/>
          </a:xfrm>
          <a:prstGeom prst="rect">
            <a:avLst/>
          </a:prstGeom>
        </p:spPr>
      </p:pic>
      <p:sp>
        <p:nvSpPr>
          <p:cNvPr id="4" name="Picture Placeholder 3"/>
          <p:cNvSpPr>
            <a:spLocks noGrp="1"/>
          </p:cNvSpPr>
          <p:nvPr>
            <p:ph type="pic" sz="quarter" idx="10"/>
          </p:nvPr>
        </p:nvSpPr>
        <p:spPr>
          <a:xfrm>
            <a:off x="3064933" y="1507067"/>
            <a:ext cx="6333067" cy="3979333"/>
          </a:xfrm>
          <a:prstGeom prst="rect">
            <a:avLst/>
          </a:prstGeom>
          <a:ln w="6350">
            <a:solidFill>
              <a:schemeClr val="tx1"/>
            </a:solidFill>
          </a:ln>
        </p:spPr>
        <p:txBody>
          <a:bodyPr/>
          <a:lstStyle>
            <a:lvl1pPr>
              <a:defRPr lang="en-US"/>
            </a:lvl1pPr>
          </a:lstStyle>
          <a:p>
            <a:pPr lvl="0"/>
            <a:endParaRPr lang="en-US" dirty="0"/>
          </a:p>
        </p:txBody>
      </p:sp>
    </p:spTree>
    <p:extLst>
      <p:ext uri="{BB962C8B-B14F-4D97-AF65-F5344CB8AC3E}">
        <p14:creationId xmlns:p14="http://schemas.microsoft.com/office/powerpoint/2010/main" val="15430733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HITE - Content Laptop">
    <p:spTree>
      <p:nvGrpSpPr>
        <p:cNvPr id="1" name=""/>
        <p:cNvGrpSpPr/>
        <p:nvPr/>
      </p:nvGrpSpPr>
      <p:grpSpPr>
        <a:xfrm>
          <a:off x="0" y="0"/>
          <a:ext cx="0" cy="0"/>
          <a:chOff x="0" y="0"/>
          <a:chExt cx="0" cy="0"/>
        </a:xfrm>
      </p:grpSpPr>
      <p:sp>
        <p:nvSpPr>
          <p:cNvPr id="37" name="Text Placeholder 16"/>
          <p:cNvSpPr>
            <a:spLocks noGrp="1"/>
          </p:cNvSpPr>
          <p:nvPr>
            <p:ph type="body" sz="quarter" idx="10" hasCustomPrompt="1"/>
          </p:nvPr>
        </p:nvSpPr>
        <p:spPr>
          <a:xfrm>
            <a:off x="451320" y="903465"/>
            <a:ext cx="11289360" cy="4969435"/>
          </a:xfrm>
          <a:prstGeom prst="rect">
            <a:avLst/>
          </a:prstGeom>
        </p:spPr>
        <p:txBody>
          <a:bodyPr>
            <a:noAutofit/>
          </a:bodyPr>
          <a:lstStyle>
            <a:lvl1pPr>
              <a:defRPr lang="en-US" sz="1867" dirty="0"/>
            </a:lvl1pPr>
          </a:lstStyle>
          <a:p>
            <a:pPr lvl="0">
              <a:lnSpc>
                <a:spcPct val="120000"/>
              </a:lnSpc>
              <a:spcBef>
                <a:spcPts val="0"/>
              </a:spcBef>
              <a:spcAft>
                <a:spcPts val="800"/>
              </a:spcAft>
            </a:pPr>
            <a:r>
              <a:rPr lang="en-US" dirty="0"/>
              <a:t>Click to add content</a:t>
            </a:r>
          </a:p>
        </p:txBody>
      </p:sp>
      <p:sp>
        <p:nvSpPr>
          <p:cNvPr id="38" name="Title Placeholder 1"/>
          <p:cNvSpPr>
            <a:spLocks noGrp="1"/>
          </p:cNvSpPr>
          <p:nvPr>
            <p:ph type="title"/>
          </p:nvPr>
        </p:nvSpPr>
        <p:spPr>
          <a:xfrm>
            <a:off x="420429" y="274661"/>
            <a:ext cx="10972800" cy="522721"/>
          </a:xfrm>
          <a:prstGeom prst="rect">
            <a:avLst/>
          </a:prstGeom>
        </p:spPr>
        <p:txBody>
          <a:bodyPr vert="horz" lIns="91219" tIns="45616" rIns="91219" bIns="45616" rtlCol="0" anchor="ctr">
            <a:noAutofit/>
          </a:bodyPr>
          <a:lstStyle>
            <a:lvl1pPr>
              <a:defRPr sz="3733">
                <a:solidFill>
                  <a:schemeClr val="tx1"/>
                </a:solidFill>
              </a:defRPr>
            </a:lvl1pPr>
          </a:lstStyle>
          <a:p>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23513" y="1854202"/>
            <a:ext cx="7363968" cy="4000116"/>
          </a:xfrm>
          <a:prstGeom prst="rect">
            <a:avLst/>
          </a:prstGeom>
        </p:spPr>
      </p:pic>
      <p:sp>
        <p:nvSpPr>
          <p:cNvPr id="3" name="Picture Placeholder 2"/>
          <p:cNvSpPr>
            <a:spLocks noGrp="1"/>
          </p:cNvSpPr>
          <p:nvPr>
            <p:ph type="pic" sz="quarter" idx="11"/>
          </p:nvPr>
        </p:nvSpPr>
        <p:spPr>
          <a:xfrm>
            <a:off x="6333067" y="2269067"/>
            <a:ext cx="4538133" cy="2844800"/>
          </a:xfrm>
          <a:prstGeom prst="rect">
            <a:avLst/>
          </a:prstGeom>
          <a:ln w="6350">
            <a:solidFill>
              <a:schemeClr val="tx1"/>
            </a:solidFill>
          </a:ln>
        </p:spPr>
        <p:txBody>
          <a:bodyPr/>
          <a:lstStyle/>
          <a:p>
            <a:endParaRPr lang="en-US" dirty="0"/>
          </a:p>
        </p:txBody>
      </p:sp>
    </p:spTree>
    <p:extLst>
      <p:ext uri="{BB962C8B-B14F-4D97-AF65-F5344CB8AC3E}">
        <p14:creationId xmlns:p14="http://schemas.microsoft.com/office/powerpoint/2010/main" val="29788321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7" name="Text Placeholder 16"/>
          <p:cNvSpPr>
            <a:spLocks noGrp="1"/>
          </p:cNvSpPr>
          <p:nvPr>
            <p:ph type="body" sz="quarter" idx="10" hasCustomPrompt="1"/>
          </p:nvPr>
        </p:nvSpPr>
        <p:spPr>
          <a:xfrm>
            <a:off x="827676" y="1479199"/>
            <a:ext cx="10913003" cy="3812468"/>
          </a:xfrm>
          <a:prstGeom prst="rect">
            <a:avLst/>
          </a:prstGeom>
        </p:spPr>
        <p:txBody>
          <a:bodyPr>
            <a:noAutofit/>
          </a:bodyPr>
          <a:lstStyle>
            <a:lvl1pPr marL="0" marR="0" indent="0" algn="l" defTabSz="1562732" rtl="0" eaLnBrk="1" fontAlgn="auto" latinLnBrk="0" hangingPunct="1">
              <a:lnSpc>
                <a:spcPct val="100000"/>
              </a:lnSpc>
              <a:spcBef>
                <a:spcPts val="0"/>
              </a:spcBef>
              <a:spcAft>
                <a:spcPts val="1600"/>
              </a:spcAft>
              <a:buClrTx/>
              <a:buSzTx/>
              <a:buFont typeface="Arial" pitchFamily="34" charset="0"/>
              <a:buNone/>
              <a:tabLst/>
              <a:defRPr lang="en-US" sz="2133" baseline="0" dirty="0" smtClean="0">
                <a:solidFill>
                  <a:schemeClr val="tx1"/>
                </a:solidFill>
              </a:defRPr>
            </a:lvl1pPr>
          </a:lstStyle>
          <a:p>
            <a:pPr lvl="0"/>
            <a:r>
              <a:rPr lang="en-US" dirty="0"/>
              <a:t>Type items here. Delete extra bullets from Slide Master</a:t>
            </a:r>
          </a:p>
        </p:txBody>
      </p:sp>
      <p:sp>
        <p:nvSpPr>
          <p:cNvPr id="38" name="Title Placeholder 1"/>
          <p:cNvSpPr>
            <a:spLocks noGrp="1"/>
          </p:cNvSpPr>
          <p:nvPr>
            <p:ph type="title" hasCustomPrompt="1"/>
          </p:nvPr>
        </p:nvSpPr>
        <p:spPr>
          <a:xfrm>
            <a:off x="420429" y="274661"/>
            <a:ext cx="10972800" cy="522721"/>
          </a:xfrm>
          <a:prstGeom prst="rect">
            <a:avLst/>
          </a:prstGeom>
        </p:spPr>
        <p:txBody>
          <a:bodyPr vert="horz" lIns="91219" tIns="45616" rIns="91219" bIns="45616" rtlCol="0" anchor="ctr">
            <a:noAutofit/>
          </a:bodyPr>
          <a:lstStyle>
            <a:lvl1pPr>
              <a:defRPr sz="3733" baseline="0">
                <a:solidFill>
                  <a:schemeClr val="tx1"/>
                </a:solidFill>
              </a:defRPr>
            </a:lvl1pPr>
          </a:lstStyle>
          <a:p>
            <a:r>
              <a:rPr lang="en-US" dirty="0"/>
              <a:t>Agenda Title goes here</a:t>
            </a:r>
          </a:p>
        </p:txBody>
      </p:sp>
      <p:sp>
        <p:nvSpPr>
          <p:cNvPr id="5" name="Rectangle 4"/>
          <p:cNvSpPr/>
          <p:nvPr userDrawn="1"/>
        </p:nvSpPr>
        <p:spPr>
          <a:xfrm rot="2700000">
            <a:off x="623399" y="1618235"/>
            <a:ext cx="169227" cy="169227"/>
          </a:xfrm>
          <a:prstGeom prst="rect">
            <a:avLst/>
          </a:prstGeom>
          <a:solidFill>
            <a:srgbClr val="FF5800"/>
          </a:solidFill>
          <a:ln w="25400" cap="flat" cmpd="sng" algn="ctr">
            <a:noFill/>
            <a:prstDash val="solid"/>
          </a:ln>
          <a:effectLst/>
        </p:spPr>
        <p:txBody>
          <a:bodyPr rtlCol="0" anchor="ctr"/>
          <a:lstStyle/>
          <a:p>
            <a:pPr algn="ctr" defTabSz="2081004">
              <a:defRPr/>
            </a:pPr>
            <a:endParaRPr lang="en-US" sz="4133" kern="0" dirty="0">
              <a:solidFill>
                <a:srgbClr val="FFFFFF"/>
              </a:solidFill>
              <a:latin typeface="Segoe UI"/>
            </a:endParaRPr>
          </a:p>
        </p:txBody>
      </p:sp>
      <p:sp>
        <p:nvSpPr>
          <p:cNvPr id="6" name="Rectangle 5"/>
          <p:cNvSpPr/>
          <p:nvPr userDrawn="1"/>
        </p:nvSpPr>
        <p:spPr>
          <a:xfrm rot="2700000">
            <a:off x="623399" y="2146485"/>
            <a:ext cx="169227" cy="169227"/>
          </a:xfrm>
          <a:prstGeom prst="rect">
            <a:avLst/>
          </a:prstGeom>
          <a:solidFill>
            <a:srgbClr val="008996"/>
          </a:solidFill>
          <a:ln w="25400" cap="flat" cmpd="sng" algn="ctr">
            <a:noFill/>
            <a:prstDash val="solid"/>
          </a:ln>
          <a:effectLst/>
        </p:spPr>
        <p:txBody>
          <a:bodyPr rtlCol="0" anchor="ctr"/>
          <a:lstStyle/>
          <a:p>
            <a:pPr algn="ctr" defTabSz="2081004">
              <a:defRPr/>
            </a:pPr>
            <a:endParaRPr lang="en-US" sz="4133" kern="0" dirty="0">
              <a:solidFill>
                <a:srgbClr val="332B26"/>
              </a:solidFill>
              <a:latin typeface="Segoe UI"/>
            </a:endParaRPr>
          </a:p>
        </p:txBody>
      </p:sp>
      <p:sp>
        <p:nvSpPr>
          <p:cNvPr id="7" name="Rectangle 6"/>
          <p:cNvSpPr/>
          <p:nvPr userDrawn="1"/>
        </p:nvSpPr>
        <p:spPr>
          <a:xfrm rot="2700000">
            <a:off x="623399" y="2674736"/>
            <a:ext cx="169227" cy="169227"/>
          </a:xfrm>
          <a:prstGeom prst="rect">
            <a:avLst/>
          </a:prstGeom>
          <a:solidFill>
            <a:srgbClr val="34B233"/>
          </a:solidFill>
          <a:ln w="25400" cap="flat" cmpd="sng" algn="ctr">
            <a:noFill/>
            <a:prstDash val="solid"/>
          </a:ln>
          <a:effectLst/>
        </p:spPr>
        <p:txBody>
          <a:bodyPr rtlCol="0" anchor="ctr"/>
          <a:lstStyle/>
          <a:p>
            <a:pPr algn="ctr" defTabSz="2081004">
              <a:defRPr/>
            </a:pPr>
            <a:endParaRPr lang="en-US" sz="4133" kern="0" dirty="0">
              <a:solidFill>
                <a:srgbClr val="FFFFFF"/>
              </a:solidFill>
              <a:latin typeface="Segoe UI"/>
            </a:endParaRPr>
          </a:p>
        </p:txBody>
      </p:sp>
      <p:sp>
        <p:nvSpPr>
          <p:cNvPr id="8" name="Rectangle 7"/>
          <p:cNvSpPr/>
          <p:nvPr userDrawn="1"/>
        </p:nvSpPr>
        <p:spPr>
          <a:xfrm rot="2700000">
            <a:off x="623395" y="3202987"/>
            <a:ext cx="169227" cy="169227"/>
          </a:xfrm>
          <a:prstGeom prst="rect">
            <a:avLst/>
          </a:prstGeom>
          <a:solidFill>
            <a:srgbClr val="005CB9"/>
          </a:solidFill>
          <a:ln w="25400" cap="flat" cmpd="sng" algn="ctr">
            <a:noFill/>
            <a:prstDash val="solid"/>
          </a:ln>
          <a:effectLst/>
        </p:spPr>
        <p:txBody>
          <a:bodyPr rtlCol="0" anchor="ctr"/>
          <a:lstStyle/>
          <a:p>
            <a:pPr algn="ctr" defTabSz="2081004">
              <a:defRPr/>
            </a:pPr>
            <a:endParaRPr lang="en-US" sz="4133" kern="0" dirty="0">
              <a:solidFill>
                <a:srgbClr val="FFFFFF"/>
              </a:solidFill>
              <a:latin typeface="Segoe UI"/>
            </a:endParaRPr>
          </a:p>
        </p:txBody>
      </p:sp>
      <p:sp>
        <p:nvSpPr>
          <p:cNvPr id="9" name="Rectangle 8"/>
          <p:cNvSpPr/>
          <p:nvPr userDrawn="1"/>
        </p:nvSpPr>
        <p:spPr>
          <a:xfrm rot="2700000">
            <a:off x="623395" y="3710604"/>
            <a:ext cx="169227" cy="169227"/>
          </a:xfrm>
          <a:prstGeom prst="rect">
            <a:avLst/>
          </a:prstGeom>
          <a:solidFill>
            <a:srgbClr val="9F26B5"/>
          </a:solidFill>
          <a:ln w="25400" cap="flat" cmpd="sng" algn="ctr">
            <a:noFill/>
            <a:prstDash val="solid"/>
          </a:ln>
          <a:effectLst/>
        </p:spPr>
        <p:txBody>
          <a:bodyPr rtlCol="0" anchor="ctr"/>
          <a:lstStyle/>
          <a:p>
            <a:pPr algn="ctr" defTabSz="2081004">
              <a:defRPr/>
            </a:pPr>
            <a:endParaRPr lang="en-US" sz="4133" kern="0" dirty="0">
              <a:solidFill>
                <a:srgbClr val="FFFFFF"/>
              </a:solidFill>
              <a:latin typeface="Segoe UI"/>
            </a:endParaRPr>
          </a:p>
        </p:txBody>
      </p:sp>
    </p:spTree>
    <p:extLst>
      <p:ext uri="{BB962C8B-B14F-4D97-AF65-F5344CB8AC3E}">
        <p14:creationId xmlns:p14="http://schemas.microsoft.com/office/powerpoint/2010/main" val="3931902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toryline">
    <p:spTree>
      <p:nvGrpSpPr>
        <p:cNvPr id="1" name=""/>
        <p:cNvGrpSpPr/>
        <p:nvPr/>
      </p:nvGrpSpPr>
      <p:grpSpPr>
        <a:xfrm>
          <a:off x="0" y="0"/>
          <a:ext cx="0" cy="0"/>
          <a:chOff x="0" y="0"/>
          <a:chExt cx="0" cy="0"/>
        </a:xfrm>
      </p:grpSpPr>
      <p:sp>
        <p:nvSpPr>
          <p:cNvPr id="3" name="Rectangle 2"/>
          <p:cNvSpPr/>
          <p:nvPr userDrawn="1"/>
        </p:nvSpPr>
        <p:spPr>
          <a:xfrm>
            <a:off x="305897" y="188545"/>
            <a:ext cx="11714812" cy="5938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1" tIns="60925" rIns="121851" bIns="60925" rtlCol="0" anchor="ctr"/>
          <a:lstStyle/>
          <a:p>
            <a:pPr algn="ctr" defTabSz="1561796"/>
            <a:endParaRPr lang="en-US" sz="3065">
              <a:solidFill>
                <a:srgbClr val="FFFFFF"/>
              </a:solidFill>
            </a:endParaRPr>
          </a:p>
        </p:txBody>
      </p:sp>
      <p:sp>
        <p:nvSpPr>
          <p:cNvPr id="4" name="Rectangle 3"/>
          <p:cNvSpPr/>
          <p:nvPr userDrawn="1"/>
        </p:nvSpPr>
        <p:spPr>
          <a:xfrm>
            <a:off x="652" y="381000"/>
            <a:ext cx="75573"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51" tIns="60925" rIns="121851" bIns="60925" rtlCol="0" anchor="ctr"/>
          <a:lstStyle/>
          <a:p>
            <a:pPr algn="ctr" defTabSz="1561796"/>
            <a:endParaRPr lang="en-US" sz="3065">
              <a:solidFill>
                <a:srgbClr val="FFFFFF"/>
              </a:solidFill>
            </a:endParaRPr>
          </a:p>
        </p:txBody>
      </p:sp>
      <p:sp>
        <p:nvSpPr>
          <p:cNvPr id="14" name="Title Placeholder 1"/>
          <p:cNvSpPr>
            <a:spLocks noGrp="1"/>
          </p:cNvSpPr>
          <p:nvPr>
            <p:ph type="title"/>
          </p:nvPr>
        </p:nvSpPr>
        <p:spPr>
          <a:xfrm>
            <a:off x="462764" y="274668"/>
            <a:ext cx="10972800" cy="522721"/>
          </a:xfrm>
          <a:prstGeom prst="rect">
            <a:avLst/>
          </a:prstGeom>
        </p:spPr>
        <p:txBody>
          <a:bodyPr vert="horz" lIns="91215" tIns="45614" rIns="91215" bIns="45614" rtlCol="0" anchor="ctr">
            <a:noAutofit/>
          </a:bodyPr>
          <a:lstStyle>
            <a:lvl1pPr>
              <a:defRPr sz="4265">
                <a:solidFill>
                  <a:schemeClr val="bg1">
                    <a:lumMod val="50000"/>
                  </a:schemeClr>
                </a:solidFill>
              </a:defRPr>
            </a:lvl1pPr>
          </a:lstStyle>
          <a:p>
            <a:endParaRPr lang="en-US" dirty="0"/>
          </a:p>
        </p:txBody>
      </p:sp>
    </p:spTree>
    <p:extLst>
      <p:ext uri="{BB962C8B-B14F-4D97-AF65-F5344CB8AC3E}">
        <p14:creationId xmlns:p14="http://schemas.microsoft.com/office/powerpoint/2010/main" val="9514869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219457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5" name="Text Placeholder 2"/>
          <p:cNvSpPr>
            <a:spLocks noGrp="1"/>
          </p:cNvSpPr>
          <p:nvPr>
            <p:ph idx="1"/>
          </p:nvPr>
        </p:nvSpPr>
        <p:spPr>
          <a:xfrm>
            <a:off x="960792" y="1524000"/>
            <a:ext cx="10270415"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el 1"/>
          <p:cNvSpPr>
            <a:spLocks noGrp="1"/>
          </p:cNvSpPr>
          <p:nvPr>
            <p:ph type="title"/>
          </p:nvPr>
        </p:nvSpPr>
        <p:spPr>
          <a:xfrm>
            <a:off x="960792" y="274638"/>
            <a:ext cx="10270415" cy="639762"/>
          </a:xfrm>
          <a:prstGeom prst="rect">
            <a:avLst/>
          </a:prstGeom>
        </p:spPr>
        <p:txBody>
          <a:bodyPr anchor="b"/>
          <a:lstStyle/>
          <a:p>
            <a:r>
              <a:rPr lang="en-US" dirty="0"/>
              <a:t>Click to edit Master title style</a:t>
            </a:r>
          </a:p>
        </p:txBody>
      </p:sp>
      <p:sp>
        <p:nvSpPr>
          <p:cNvPr id="8" name="Text Placeholder 5"/>
          <p:cNvSpPr>
            <a:spLocks noGrp="1"/>
          </p:cNvSpPr>
          <p:nvPr>
            <p:ph type="body" sz="quarter" idx="10"/>
          </p:nvPr>
        </p:nvSpPr>
        <p:spPr>
          <a:xfrm>
            <a:off x="960792" y="923026"/>
            <a:ext cx="10270415" cy="431321"/>
          </a:xfrm>
          <a:prstGeom prst="rect">
            <a:avLst/>
          </a:prstGeom>
        </p:spPr>
        <p:txBody>
          <a:bodyPr/>
          <a:lstStyle>
            <a:lvl1pPr marL="0" indent="0">
              <a:buNone/>
              <a:defRPr sz="2400">
                <a:solidFill>
                  <a:schemeClr val="accent1">
                    <a:lumMod val="60000"/>
                    <a:lumOff val="40000"/>
                  </a:schemeClr>
                </a:solidFill>
                <a:latin typeface="Segoe UI Light" panose="020B0502040204020203" pitchFamily="34" charset="0"/>
                <a:cs typeface="Segoe UI Light" panose="020B05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231293945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Tree>
    <p:extLst>
      <p:ext uri="{BB962C8B-B14F-4D97-AF65-F5344CB8AC3E}">
        <p14:creationId xmlns:p14="http://schemas.microsoft.com/office/powerpoint/2010/main" val="4028181919"/>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992375"/>
            <a:ext cx="10524898" cy="1080861"/>
          </a:xfrm>
        </p:spPr>
        <p:txBody>
          <a:bodyPr>
            <a:noAutofit/>
          </a:bodyPr>
          <a:lstStyle>
            <a:lvl1pPr marL="0" indent="0">
              <a:buNone/>
              <a:defRPr sz="4400"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p:spPr>
        <p:txBody>
          <a:bodyPr>
            <a:noAutofit/>
          </a:bodyPr>
          <a:lstStyle>
            <a:lvl1pPr marL="0" indent="0">
              <a:buNone/>
              <a:defRPr sz="28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00618796"/>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Aurora -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793" y="1122363"/>
            <a:ext cx="10270414" cy="2387600"/>
          </a:xfrm>
        </p:spPr>
        <p:txBody>
          <a:bodyPr anchor="b">
            <a:noAutofit/>
          </a:bodyPr>
          <a:lstStyle>
            <a:lvl1pPr algn="l">
              <a:defRPr sz="4400" b="0" i="0">
                <a:solidFill>
                  <a:schemeClr val="tx1"/>
                </a:solidFill>
                <a:latin typeface="Segoe UI" charset="0"/>
                <a:ea typeface="Segoe UI" charset="0"/>
                <a:cs typeface="Segoe UI" charset="0"/>
              </a:defRPr>
            </a:lvl1pPr>
          </a:lstStyle>
          <a:p>
            <a:r>
              <a:rPr lang="en-US"/>
              <a:t>Click to edit Master title style</a:t>
            </a:r>
            <a:endParaRPr lang="en-US" dirty="0"/>
          </a:p>
        </p:txBody>
      </p:sp>
      <p:sp>
        <p:nvSpPr>
          <p:cNvPr id="3" name="Subtitle 2"/>
          <p:cNvSpPr>
            <a:spLocks noGrp="1"/>
          </p:cNvSpPr>
          <p:nvPr>
            <p:ph type="subTitle" idx="1"/>
          </p:nvPr>
        </p:nvSpPr>
        <p:spPr>
          <a:xfrm>
            <a:off x="960793" y="3682980"/>
            <a:ext cx="10270414" cy="1655762"/>
          </a:xfrm>
        </p:spPr>
        <p:txBody>
          <a:bodyPr>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Tree>
    <p:extLst>
      <p:ext uri="{BB962C8B-B14F-4D97-AF65-F5344CB8AC3E}">
        <p14:creationId xmlns:p14="http://schemas.microsoft.com/office/powerpoint/2010/main" val="247428902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817" y="1524000"/>
            <a:ext cx="5181600"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3817" y="1524000"/>
            <a:ext cx="4936414"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30231" y="6356350"/>
            <a:ext cx="496632"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68220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31207" y="6356350"/>
            <a:ext cx="495656" cy="365125"/>
          </a:xfr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347786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3" name="Title 2"/>
          <p:cNvSpPr>
            <a:spLocks noGrp="1"/>
          </p:cNvSpPr>
          <p:nvPr>
            <p:ph type="title"/>
          </p:nvPr>
        </p:nvSpPr>
        <p:spPr>
          <a:xfrm>
            <a:off x="381000" y="390719"/>
            <a:ext cx="11430000" cy="998344"/>
          </a:xfrm>
          <a:prstGeom prst="rect">
            <a:avLst/>
          </a:prstGeom>
        </p:spPr>
        <p:txBody>
          <a:bodyPr/>
          <a:lstStyle>
            <a:lvl1pPr>
              <a:defRPr>
                <a:solidFill>
                  <a:schemeClr val="tx1"/>
                </a:solidFill>
              </a:defRPr>
            </a:lvl1pPr>
          </a:lstStyle>
          <a:p>
            <a:r>
              <a:rPr lang="en-US"/>
              <a:t>Click to edit Master title style</a:t>
            </a:r>
          </a:p>
        </p:txBody>
      </p:sp>
      <p:sp>
        <p:nvSpPr>
          <p:cNvPr id="12" name="Text Placeholder 11"/>
          <p:cNvSpPr>
            <a:spLocks noGrp="1"/>
          </p:cNvSpPr>
          <p:nvPr>
            <p:ph type="body" sz="quarter" idx="13"/>
          </p:nvPr>
        </p:nvSpPr>
        <p:spPr>
          <a:xfrm>
            <a:off x="381000" y="1524000"/>
            <a:ext cx="11430000" cy="4597400"/>
          </a:xfrm>
        </p:spPr>
        <p:txBody>
          <a:bodyPr vert="horz" lIns="91440" tIns="45720" rIns="91440" bIns="45720" rtlCol="0">
            <a:noAutofit/>
          </a:bodyPr>
          <a:lstStyle>
            <a:lvl1pPr marL="0" indent="0" algn="l" defTabSz="914400" rtl="0" eaLnBrk="1" latinLnBrk="0" hangingPunct="1">
              <a:lnSpc>
                <a:spcPct val="90000"/>
              </a:lnSpc>
              <a:buFont typeface="Arial"/>
              <a:buNone/>
              <a:defRPr lang="en-US" sz="2000" b="0" i="0" kern="1200" smtClean="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buFont typeface="Arial"/>
              <a:buChar char="•"/>
              <a:defRPr lang="en-US" sz="1800" b="0" i="0" kern="1200" smtClean="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buFont typeface="Arial"/>
              <a:buChar char="•"/>
              <a:defRPr lang="en-US" sz="1600" b="0" i="0" kern="1200" smtClean="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buFont typeface="Arial"/>
              <a:buChar char="•"/>
              <a:defRPr lang="en-US" sz="1400" b="0" i="0" kern="1200" smtClean="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buFont typeface="Arial"/>
              <a:buChar char="•"/>
              <a:defRPr lang="en-US" sz="1400" b="0" i="0" kern="120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79121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Slide Number Placeholder 5"/>
          <p:cNvSpPr>
            <a:spLocks noGrp="1"/>
          </p:cNvSpPr>
          <p:nvPr>
            <p:ph type="sldNum" sz="quarter" idx="12"/>
          </p:nvPr>
        </p:nvSpPr>
        <p:spPr>
          <a:xfrm>
            <a:off x="11231207" y="6356350"/>
            <a:ext cx="495656"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solidFill>
                  <a:srgbClr val="595959">
                    <a:lumMod val="65000"/>
                    <a:lumOff val="35000"/>
                  </a:srgbClr>
                </a:solidFill>
              </a:rPr>
              <a:pPr/>
              <a:t>‹#›</a:t>
            </a:fld>
            <a:endParaRPr lang="en-US">
              <a:solidFill>
                <a:srgbClr val="595959">
                  <a:lumMod val="65000"/>
                  <a:lumOff val="35000"/>
                </a:srgbClr>
              </a:solidFill>
            </a:endParaRPr>
          </a:p>
        </p:txBody>
      </p:sp>
      <p:sp>
        <p:nvSpPr>
          <p:cNvPr id="6" name="Picture Placeholder 5"/>
          <p:cNvSpPr>
            <a:spLocks noGrp="1"/>
          </p:cNvSpPr>
          <p:nvPr>
            <p:ph type="pic" sz="quarter" idx="13"/>
          </p:nvPr>
        </p:nvSpPr>
        <p:spPr>
          <a:xfrm>
            <a:off x="0" y="0"/>
            <a:ext cx="12192000" cy="6858000"/>
          </a:xfrm>
          <a:prstGeom prst="rect">
            <a:avLst/>
          </a:prstGeom>
        </p:spPr>
        <p:txBody>
          <a:bodyPr anchor="ctr"/>
          <a:lstStyle>
            <a:lvl1pPr marL="0" indent="0" algn="ctr">
              <a:buNone/>
              <a:defRPr b="0">
                <a:solidFill>
                  <a:schemeClr val="tx1"/>
                </a:solidFill>
              </a:defRPr>
            </a:lvl1pPr>
          </a:lstStyle>
          <a:p>
            <a:r>
              <a:rPr lang="en-US"/>
              <a:t>Click icon to add picture</a:t>
            </a:r>
          </a:p>
        </p:txBody>
      </p:sp>
    </p:spTree>
    <p:extLst>
      <p:ext uri="{BB962C8B-B14F-4D97-AF65-F5344CB8AC3E}">
        <p14:creationId xmlns:p14="http://schemas.microsoft.com/office/powerpoint/2010/main" val="2269868797"/>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386" y="2789175"/>
            <a:ext cx="10524898" cy="1080861"/>
          </a:xfrm>
          <a:prstGeom prst="rect">
            <a:avLst/>
          </a:prstGeom>
        </p:spPr>
        <p:txBody>
          <a:bodyPr anchor="b">
            <a:noAutofit/>
          </a:bodyPr>
          <a:lstStyle>
            <a:lvl1pPr marL="0" indent="0">
              <a:buNone/>
              <a:defRPr sz="4400" b="0" i="0">
                <a:solidFill>
                  <a:schemeClr val="bg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386" y="4156074"/>
            <a:ext cx="10524898" cy="1092819"/>
          </a:xfrm>
          <a:prstGeom prst="rect">
            <a:avLst/>
          </a:prstGeom>
        </p:spPr>
        <p:txBody>
          <a:bodyPr>
            <a:noAutofit/>
          </a:bodyPr>
          <a:lstStyle>
            <a:lvl1pPr marL="0" indent="0">
              <a:buNone/>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5160779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5732" y="1219200"/>
            <a:ext cx="11280538" cy="4749800"/>
          </a:xfrm>
          <a:prstGeom prst="rect">
            <a:avLst/>
          </a:prstGeom>
        </p:spPr>
        <p:txBody>
          <a:bodyPr lIns="0"/>
          <a:lstStyle>
            <a:lvl1pPr>
              <a:lnSpc>
                <a:spcPct val="100000"/>
              </a:lnSpc>
              <a:defRPr>
                <a:solidFill>
                  <a:schemeClr val="bg2">
                    <a:lumMod val="25000"/>
                  </a:schemeClr>
                </a:solidFill>
              </a:defRPr>
            </a:lvl1pPr>
            <a:lvl2pPr>
              <a:lnSpc>
                <a:spcPct val="100000"/>
              </a:lnSpc>
              <a:defRPr>
                <a:solidFill>
                  <a:schemeClr val="bg2">
                    <a:lumMod val="25000"/>
                  </a:schemeClr>
                </a:solidFill>
              </a:defRPr>
            </a:lvl2pPr>
            <a:lvl3pPr>
              <a:lnSpc>
                <a:spcPct val="100000"/>
              </a:lnSpc>
              <a:defRPr>
                <a:solidFill>
                  <a:schemeClr val="bg2">
                    <a:lumMod val="25000"/>
                  </a:schemeClr>
                </a:solidFill>
              </a:defRPr>
            </a:lvl3pPr>
            <a:lvl4pPr>
              <a:lnSpc>
                <a:spcPct val="100000"/>
              </a:lnSpc>
              <a:defRPr>
                <a:solidFill>
                  <a:schemeClr val="bg2">
                    <a:lumMod val="25000"/>
                  </a:schemeClr>
                </a:solidFill>
              </a:defRPr>
            </a:lvl4pPr>
            <a:lvl5pPr>
              <a:lnSpc>
                <a:spcPct val="100000"/>
              </a:lnSpc>
              <a:defRPr>
                <a:solidFill>
                  <a:schemeClr val="bg2">
                    <a:lumMod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979548" y="6334975"/>
            <a:ext cx="2742326" cy="365125"/>
          </a:xfrm>
          <a:prstGeom prst="rect">
            <a:avLst/>
          </a:prstGeom>
        </p:spPr>
        <p:txBody>
          <a:bodyPr/>
          <a:lstStyle/>
          <a:p>
            <a:pPr defTabSz="607673"/>
            <a:fld id="{D23C339E-6384-4B7D-8AAA-399CE7159230}" type="slidenum">
              <a:rPr lang="en-US" sz="2400" smtClean="0">
                <a:solidFill>
                  <a:srgbClr val="BCBDBC">
                    <a:lumMod val="25000"/>
                  </a:srgbClr>
                </a:solidFill>
              </a:rPr>
              <a:pPr defTabSz="607673"/>
              <a:t>‹#›</a:t>
            </a:fld>
            <a:endParaRPr lang="en-US" sz="2400">
              <a:solidFill>
                <a:srgbClr val="BCBDBC">
                  <a:lumMod val="25000"/>
                </a:srgbClr>
              </a:solidFill>
            </a:endParaRP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Autofit/>
          </a:bodyPr>
          <a:lstStyle/>
          <a:p>
            <a:r>
              <a:rPr lang="en-US" dirty="0"/>
              <a:t>Click to edit Master title style</a:t>
            </a:r>
            <a:endParaRPr lang="en-AU" dirty="0"/>
          </a:p>
        </p:txBody>
      </p:sp>
    </p:spTree>
    <p:extLst>
      <p:ext uri="{BB962C8B-B14F-4D97-AF65-F5344CB8AC3E}">
        <p14:creationId xmlns:p14="http://schemas.microsoft.com/office/powerpoint/2010/main" val="22596969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7" name="Picture 6" descr="Green_Blocks_for_header.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5646"/>
          <a:stretch/>
        </p:blipFill>
        <p:spPr>
          <a:xfrm>
            <a:off x="1" y="1"/>
            <a:ext cx="12192000" cy="1321250"/>
          </a:xfrm>
          <a:prstGeom prst="rect">
            <a:avLst/>
          </a:prstGeom>
          <a:solidFill>
            <a:srgbClr val="EEEEEE"/>
          </a:solidFill>
        </p:spPr>
      </p:pic>
      <p:sp>
        <p:nvSpPr>
          <p:cNvPr id="2" name="Title 1"/>
          <p:cNvSpPr>
            <a:spLocks noGrp="1"/>
          </p:cNvSpPr>
          <p:nvPr>
            <p:ph type="title"/>
          </p:nvPr>
        </p:nvSpPr>
        <p:spPr>
          <a:xfrm>
            <a:off x="675222" y="301752"/>
            <a:ext cx="10850034" cy="914400"/>
          </a:xfrm>
        </p:spPr>
        <p:txBody>
          <a:bodyPr/>
          <a:lstStyle>
            <a:lvl1pPr>
              <a:defRPr>
                <a:solidFill>
                  <a:srgbClr val="F86B16"/>
                </a:solidFill>
              </a:defRPr>
            </a:lvl1pPr>
          </a:lstStyle>
          <a:p>
            <a:r>
              <a:rPr lang="en-US"/>
              <a:t>Click to edit Master title style</a:t>
            </a:r>
            <a:endParaRPr lang="en-US" dirty="0"/>
          </a:p>
        </p:txBody>
      </p:sp>
      <p:sp>
        <p:nvSpPr>
          <p:cNvPr id="3" name="Content Placeholder 2"/>
          <p:cNvSpPr>
            <a:spLocks noGrp="1"/>
          </p:cNvSpPr>
          <p:nvPr>
            <p:ph idx="1"/>
          </p:nvPr>
        </p:nvSpPr>
        <p:spPr>
          <a:xfrm>
            <a:off x="675222" y="1460503"/>
            <a:ext cx="10850034" cy="4422775"/>
          </a:xfrm>
        </p:spPr>
        <p:txBody>
          <a:bodyPr/>
          <a:lstStyle>
            <a:lvl1pPr>
              <a:spcAft>
                <a:spcPts val="200"/>
              </a:spcAft>
              <a:defRPr>
                <a:solidFill>
                  <a:srgbClr val="646464"/>
                </a:solidFill>
              </a:defRPr>
            </a:lvl1pPr>
            <a:lvl2pPr>
              <a:spcAft>
                <a:spcPts val="300"/>
              </a:spcAft>
              <a:defRPr>
                <a:solidFill>
                  <a:srgbClr val="646464"/>
                </a:solidFill>
              </a:defRPr>
            </a:lvl2pPr>
            <a:lvl3pPr>
              <a:spcAft>
                <a:spcPts val="300"/>
              </a:spcAft>
              <a:defRPr>
                <a:solidFill>
                  <a:srgbClr val="646464"/>
                </a:solidFill>
              </a:defRPr>
            </a:lvl3pPr>
            <a:lvl4pPr>
              <a:spcAft>
                <a:spcPts val="300"/>
              </a:spcAft>
              <a:defRPr>
                <a:solidFill>
                  <a:srgbClr val="646464"/>
                </a:solidFill>
              </a:defRPr>
            </a:lvl4pPr>
            <a:lvl5pPr>
              <a:spcAft>
                <a:spcPts val="300"/>
              </a:spcAft>
              <a:defRPr>
                <a:solidFill>
                  <a:srgbClr val="646464"/>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88241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Divider page – Image 08">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12191998" cy="6856213"/>
          </a:xfrm>
          <a:prstGeom prst="rect">
            <a:avLst/>
          </a:prstGeom>
        </p:spPr>
      </p:pic>
      <p:sp>
        <p:nvSpPr>
          <p:cNvPr id="7" name="Rectangle 6"/>
          <p:cNvSpPr/>
          <p:nvPr userDrawn="1"/>
        </p:nvSpPr>
        <p:spPr>
          <a:xfrm>
            <a:off x="729399" y="660401"/>
            <a:ext cx="10823219" cy="4259943"/>
          </a:xfrm>
          <a:prstGeom prst="rect">
            <a:avLst/>
          </a:prstGeom>
          <a:noFill/>
          <a:ln w="190500" cap="sq">
            <a:solidFill>
              <a:srgbClr val="FF58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defTabSz="607673"/>
            <a:endParaRPr lang="en-US" sz="2400" dirty="0">
              <a:solidFill>
                <a:prstClr val="white"/>
              </a:solidFill>
            </a:endParaRPr>
          </a:p>
        </p:txBody>
      </p:sp>
      <p:sp>
        <p:nvSpPr>
          <p:cNvPr id="9" name="Rectangle 4"/>
          <p:cNvSpPr>
            <a:spLocks noGrp="1" noChangeArrowheads="1"/>
          </p:cNvSpPr>
          <p:nvPr>
            <p:ph type="ctrTitle" hasCustomPrompt="1"/>
          </p:nvPr>
        </p:nvSpPr>
        <p:spPr>
          <a:xfrm>
            <a:off x="1018125" y="2065731"/>
            <a:ext cx="4202541" cy="1248556"/>
          </a:xfrm>
          <a:prstGeom prst="rect">
            <a:avLst/>
          </a:prstGeom>
        </p:spPr>
        <p:txBody>
          <a:bodyPr lIns="71994"/>
          <a:lstStyle>
            <a:lvl1pPr>
              <a:lnSpc>
                <a:spcPct val="90000"/>
              </a:lnSpc>
              <a:defRPr sz="4400" baseline="0">
                <a:solidFill>
                  <a:schemeClr val="bg1"/>
                </a:solidFill>
              </a:defRPr>
            </a:lvl1pPr>
          </a:lstStyle>
          <a:p>
            <a:r>
              <a:rPr lang="en-US" dirty="0"/>
              <a:t>Digital designed for you</a:t>
            </a:r>
            <a:br>
              <a:rPr lang="en-US" dirty="0"/>
            </a:br>
            <a:endParaRPr lang="en-US" dirty="0"/>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0670" y="5924837"/>
            <a:ext cx="2258884" cy="653359"/>
          </a:xfrm>
          <a:prstGeom prst="rect">
            <a:avLst/>
          </a:prstGeom>
        </p:spPr>
      </p:pic>
    </p:spTree>
    <p:extLst>
      <p:ext uri="{BB962C8B-B14F-4D97-AF65-F5344CB8AC3E}">
        <p14:creationId xmlns:p14="http://schemas.microsoft.com/office/powerpoint/2010/main" val="19459792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image" Target="../media/image30.png"/><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image" Target="../media/image4.png"/><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11.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hyperlink" Target="https://avanade.sharepoint.com/sites/policies/Policies2/Data%20Management/1431_DataManagement.pdf" TargetMode="External"/></Relationships>
</file>

<file path=ppt/slideMasters/_rels/slideMaster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01.xml"/><Relationship Id="rId7" Type="http://schemas.openxmlformats.org/officeDocument/2006/relationships/theme" Target="../theme/theme12.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s>
</file>

<file path=ppt/slideMasters/_rels/slideMaster13.xml.rels><?xml version="1.0" encoding="UTF-8" standalone="yes"?>
<Relationships xmlns="http://schemas.openxmlformats.org/package/2006/relationships"><Relationship Id="rId26" Type="http://schemas.openxmlformats.org/officeDocument/2006/relationships/slideLayout" Target="../slideLayouts/slideLayout130.xml"/><Relationship Id="rId117" Type="http://schemas.openxmlformats.org/officeDocument/2006/relationships/slideLayout" Target="../slideLayouts/slideLayout221.xml"/><Relationship Id="rId21" Type="http://schemas.openxmlformats.org/officeDocument/2006/relationships/slideLayout" Target="../slideLayouts/slideLayout125.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63" Type="http://schemas.openxmlformats.org/officeDocument/2006/relationships/slideLayout" Target="../slideLayouts/slideLayout167.xml"/><Relationship Id="rId68" Type="http://schemas.openxmlformats.org/officeDocument/2006/relationships/slideLayout" Target="../slideLayouts/slideLayout172.xml"/><Relationship Id="rId84" Type="http://schemas.openxmlformats.org/officeDocument/2006/relationships/slideLayout" Target="../slideLayouts/slideLayout188.xml"/><Relationship Id="rId89" Type="http://schemas.openxmlformats.org/officeDocument/2006/relationships/slideLayout" Target="../slideLayouts/slideLayout193.xml"/><Relationship Id="rId112" Type="http://schemas.openxmlformats.org/officeDocument/2006/relationships/slideLayout" Target="../slideLayouts/slideLayout216.xml"/><Relationship Id="rId133" Type="http://schemas.openxmlformats.org/officeDocument/2006/relationships/slideLayout" Target="../slideLayouts/slideLayout237.xml"/><Relationship Id="rId138" Type="http://schemas.openxmlformats.org/officeDocument/2006/relationships/slideLayout" Target="../slideLayouts/slideLayout242.xml"/><Relationship Id="rId16" Type="http://schemas.openxmlformats.org/officeDocument/2006/relationships/slideLayout" Target="../slideLayouts/slideLayout120.xml"/><Relationship Id="rId107" Type="http://schemas.openxmlformats.org/officeDocument/2006/relationships/slideLayout" Target="../slideLayouts/slideLayout211.xml"/><Relationship Id="rId11" Type="http://schemas.openxmlformats.org/officeDocument/2006/relationships/slideLayout" Target="../slideLayouts/slideLayout115.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53" Type="http://schemas.openxmlformats.org/officeDocument/2006/relationships/slideLayout" Target="../slideLayouts/slideLayout157.xml"/><Relationship Id="rId58" Type="http://schemas.openxmlformats.org/officeDocument/2006/relationships/slideLayout" Target="../slideLayouts/slideLayout162.xml"/><Relationship Id="rId74" Type="http://schemas.openxmlformats.org/officeDocument/2006/relationships/slideLayout" Target="../slideLayouts/slideLayout178.xml"/><Relationship Id="rId79" Type="http://schemas.openxmlformats.org/officeDocument/2006/relationships/slideLayout" Target="../slideLayouts/slideLayout183.xml"/><Relationship Id="rId102" Type="http://schemas.openxmlformats.org/officeDocument/2006/relationships/slideLayout" Target="../slideLayouts/slideLayout206.xml"/><Relationship Id="rId123" Type="http://schemas.openxmlformats.org/officeDocument/2006/relationships/slideLayout" Target="../slideLayouts/slideLayout227.xml"/><Relationship Id="rId128" Type="http://schemas.openxmlformats.org/officeDocument/2006/relationships/slideLayout" Target="../slideLayouts/slideLayout232.xml"/><Relationship Id="rId144" Type="http://schemas.openxmlformats.org/officeDocument/2006/relationships/slideLayout" Target="../slideLayouts/slideLayout248.xml"/><Relationship Id="rId5" Type="http://schemas.openxmlformats.org/officeDocument/2006/relationships/slideLayout" Target="../slideLayouts/slideLayout109.xml"/><Relationship Id="rId90" Type="http://schemas.openxmlformats.org/officeDocument/2006/relationships/slideLayout" Target="../slideLayouts/slideLayout194.xml"/><Relationship Id="rId95" Type="http://schemas.openxmlformats.org/officeDocument/2006/relationships/slideLayout" Target="../slideLayouts/slideLayout199.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64" Type="http://schemas.openxmlformats.org/officeDocument/2006/relationships/slideLayout" Target="../slideLayouts/slideLayout168.xml"/><Relationship Id="rId69" Type="http://schemas.openxmlformats.org/officeDocument/2006/relationships/slideLayout" Target="../slideLayouts/slideLayout173.xml"/><Relationship Id="rId113" Type="http://schemas.openxmlformats.org/officeDocument/2006/relationships/slideLayout" Target="../slideLayouts/slideLayout217.xml"/><Relationship Id="rId118" Type="http://schemas.openxmlformats.org/officeDocument/2006/relationships/slideLayout" Target="../slideLayouts/slideLayout222.xml"/><Relationship Id="rId134" Type="http://schemas.openxmlformats.org/officeDocument/2006/relationships/slideLayout" Target="../slideLayouts/slideLayout238.xml"/><Relationship Id="rId139" Type="http://schemas.openxmlformats.org/officeDocument/2006/relationships/slideLayout" Target="../slideLayouts/slideLayout243.xml"/><Relationship Id="rId80" Type="http://schemas.openxmlformats.org/officeDocument/2006/relationships/slideLayout" Target="../slideLayouts/slideLayout184.xml"/><Relationship Id="rId85" Type="http://schemas.openxmlformats.org/officeDocument/2006/relationships/slideLayout" Target="../slideLayouts/slideLayout189.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59" Type="http://schemas.openxmlformats.org/officeDocument/2006/relationships/slideLayout" Target="../slideLayouts/slideLayout163.xml"/><Relationship Id="rId67" Type="http://schemas.openxmlformats.org/officeDocument/2006/relationships/slideLayout" Target="../slideLayouts/slideLayout171.xml"/><Relationship Id="rId103" Type="http://schemas.openxmlformats.org/officeDocument/2006/relationships/slideLayout" Target="../slideLayouts/slideLayout207.xml"/><Relationship Id="rId108" Type="http://schemas.openxmlformats.org/officeDocument/2006/relationships/slideLayout" Target="../slideLayouts/slideLayout212.xml"/><Relationship Id="rId116" Type="http://schemas.openxmlformats.org/officeDocument/2006/relationships/slideLayout" Target="../slideLayouts/slideLayout220.xml"/><Relationship Id="rId124" Type="http://schemas.openxmlformats.org/officeDocument/2006/relationships/slideLayout" Target="../slideLayouts/slideLayout228.xml"/><Relationship Id="rId129" Type="http://schemas.openxmlformats.org/officeDocument/2006/relationships/slideLayout" Target="../slideLayouts/slideLayout233.xml"/><Relationship Id="rId137" Type="http://schemas.openxmlformats.org/officeDocument/2006/relationships/slideLayout" Target="../slideLayouts/slideLayout241.xml"/><Relationship Id="rId20" Type="http://schemas.openxmlformats.org/officeDocument/2006/relationships/slideLayout" Target="../slideLayouts/slideLayout124.xml"/><Relationship Id="rId41" Type="http://schemas.openxmlformats.org/officeDocument/2006/relationships/slideLayout" Target="../slideLayouts/slideLayout145.xml"/><Relationship Id="rId54" Type="http://schemas.openxmlformats.org/officeDocument/2006/relationships/slideLayout" Target="../slideLayouts/slideLayout158.xml"/><Relationship Id="rId62" Type="http://schemas.openxmlformats.org/officeDocument/2006/relationships/slideLayout" Target="../slideLayouts/slideLayout166.xml"/><Relationship Id="rId70" Type="http://schemas.openxmlformats.org/officeDocument/2006/relationships/slideLayout" Target="../slideLayouts/slideLayout174.xml"/><Relationship Id="rId75" Type="http://schemas.openxmlformats.org/officeDocument/2006/relationships/slideLayout" Target="../slideLayouts/slideLayout179.xml"/><Relationship Id="rId83" Type="http://schemas.openxmlformats.org/officeDocument/2006/relationships/slideLayout" Target="../slideLayouts/slideLayout187.xml"/><Relationship Id="rId88" Type="http://schemas.openxmlformats.org/officeDocument/2006/relationships/slideLayout" Target="../slideLayouts/slideLayout192.xml"/><Relationship Id="rId91" Type="http://schemas.openxmlformats.org/officeDocument/2006/relationships/slideLayout" Target="../slideLayouts/slideLayout195.xml"/><Relationship Id="rId96" Type="http://schemas.openxmlformats.org/officeDocument/2006/relationships/slideLayout" Target="../slideLayouts/slideLayout200.xml"/><Relationship Id="rId111" Type="http://schemas.openxmlformats.org/officeDocument/2006/relationships/slideLayout" Target="../slideLayouts/slideLayout215.xml"/><Relationship Id="rId132" Type="http://schemas.openxmlformats.org/officeDocument/2006/relationships/slideLayout" Target="../slideLayouts/slideLayout236.xml"/><Relationship Id="rId140" Type="http://schemas.openxmlformats.org/officeDocument/2006/relationships/slideLayout" Target="../slideLayouts/slideLayout244.xml"/><Relationship Id="rId145" Type="http://schemas.openxmlformats.org/officeDocument/2006/relationships/slideLayout" Target="../slideLayouts/slideLayout249.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slideLayout" Target="../slideLayouts/slideLayout153.xml"/><Relationship Id="rId57" Type="http://schemas.openxmlformats.org/officeDocument/2006/relationships/slideLayout" Target="../slideLayouts/slideLayout161.xml"/><Relationship Id="rId106" Type="http://schemas.openxmlformats.org/officeDocument/2006/relationships/slideLayout" Target="../slideLayouts/slideLayout210.xml"/><Relationship Id="rId114" Type="http://schemas.openxmlformats.org/officeDocument/2006/relationships/slideLayout" Target="../slideLayouts/slideLayout218.xml"/><Relationship Id="rId119" Type="http://schemas.openxmlformats.org/officeDocument/2006/relationships/slideLayout" Target="../slideLayouts/slideLayout223.xml"/><Relationship Id="rId127" Type="http://schemas.openxmlformats.org/officeDocument/2006/relationships/slideLayout" Target="../slideLayouts/slideLayout231.xml"/><Relationship Id="rId10" Type="http://schemas.openxmlformats.org/officeDocument/2006/relationships/slideLayout" Target="../slideLayouts/slideLayout114.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52" Type="http://schemas.openxmlformats.org/officeDocument/2006/relationships/slideLayout" Target="../slideLayouts/slideLayout156.xml"/><Relationship Id="rId60" Type="http://schemas.openxmlformats.org/officeDocument/2006/relationships/slideLayout" Target="../slideLayouts/slideLayout164.xml"/><Relationship Id="rId65" Type="http://schemas.openxmlformats.org/officeDocument/2006/relationships/slideLayout" Target="../slideLayouts/slideLayout169.xml"/><Relationship Id="rId73" Type="http://schemas.openxmlformats.org/officeDocument/2006/relationships/slideLayout" Target="../slideLayouts/slideLayout177.xml"/><Relationship Id="rId78" Type="http://schemas.openxmlformats.org/officeDocument/2006/relationships/slideLayout" Target="../slideLayouts/slideLayout182.xml"/><Relationship Id="rId81" Type="http://schemas.openxmlformats.org/officeDocument/2006/relationships/slideLayout" Target="../slideLayouts/slideLayout185.xml"/><Relationship Id="rId86" Type="http://schemas.openxmlformats.org/officeDocument/2006/relationships/slideLayout" Target="../slideLayouts/slideLayout190.xml"/><Relationship Id="rId94" Type="http://schemas.openxmlformats.org/officeDocument/2006/relationships/slideLayout" Target="../slideLayouts/slideLayout198.xml"/><Relationship Id="rId99" Type="http://schemas.openxmlformats.org/officeDocument/2006/relationships/slideLayout" Target="../slideLayouts/slideLayout203.xml"/><Relationship Id="rId101" Type="http://schemas.openxmlformats.org/officeDocument/2006/relationships/slideLayout" Target="../slideLayouts/slideLayout205.xml"/><Relationship Id="rId122" Type="http://schemas.openxmlformats.org/officeDocument/2006/relationships/slideLayout" Target="../slideLayouts/slideLayout226.xml"/><Relationship Id="rId130" Type="http://schemas.openxmlformats.org/officeDocument/2006/relationships/slideLayout" Target="../slideLayouts/slideLayout234.xml"/><Relationship Id="rId135" Type="http://schemas.openxmlformats.org/officeDocument/2006/relationships/slideLayout" Target="../slideLayouts/slideLayout239.xml"/><Relationship Id="rId143" Type="http://schemas.openxmlformats.org/officeDocument/2006/relationships/slideLayout" Target="../slideLayouts/slideLayout247.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9" Type="http://schemas.openxmlformats.org/officeDocument/2006/relationships/slideLayout" Target="../slideLayouts/slideLayout143.xml"/><Relationship Id="rId109" Type="http://schemas.openxmlformats.org/officeDocument/2006/relationships/slideLayout" Target="../slideLayouts/slideLayout213.xml"/><Relationship Id="rId34" Type="http://schemas.openxmlformats.org/officeDocument/2006/relationships/slideLayout" Target="../slideLayouts/slideLayout138.xml"/><Relationship Id="rId50" Type="http://schemas.openxmlformats.org/officeDocument/2006/relationships/slideLayout" Target="../slideLayouts/slideLayout154.xml"/><Relationship Id="rId55" Type="http://schemas.openxmlformats.org/officeDocument/2006/relationships/slideLayout" Target="../slideLayouts/slideLayout159.xml"/><Relationship Id="rId76" Type="http://schemas.openxmlformats.org/officeDocument/2006/relationships/slideLayout" Target="../slideLayouts/slideLayout180.xml"/><Relationship Id="rId97" Type="http://schemas.openxmlformats.org/officeDocument/2006/relationships/slideLayout" Target="../slideLayouts/slideLayout201.xml"/><Relationship Id="rId104" Type="http://schemas.openxmlformats.org/officeDocument/2006/relationships/slideLayout" Target="../slideLayouts/slideLayout208.xml"/><Relationship Id="rId120" Type="http://schemas.openxmlformats.org/officeDocument/2006/relationships/slideLayout" Target="../slideLayouts/slideLayout224.xml"/><Relationship Id="rId125" Type="http://schemas.openxmlformats.org/officeDocument/2006/relationships/slideLayout" Target="../slideLayouts/slideLayout229.xml"/><Relationship Id="rId141" Type="http://schemas.openxmlformats.org/officeDocument/2006/relationships/slideLayout" Target="../slideLayouts/slideLayout245.xml"/><Relationship Id="rId146" Type="http://schemas.openxmlformats.org/officeDocument/2006/relationships/theme" Target="../theme/theme13.xml"/><Relationship Id="rId7" Type="http://schemas.openxmlformats.org/officeDocument/2006/relationships/slideLayout" Target="../slideLayouts/slideLayout111.xml"/><Relationship Id="rId71" Type="http://schemas.openxmlformats.org/officeDocument/2006/relationships/slideLayout" Target="../slideLayouts/slideLayout175.xml"/><Relationship Id="rId92" Type="http://schemas.openxmlformats.org/officeDocument/2006/relationships/slideLayout" Target="../slideLayouts/slideLayout196.xml"/><Relationship Id="rId2" Type="http://schemas.openxmlformats.org/officeDocument/2006/relationships/slideLayout" Target="../slideLayouts/slideLayout106.xml"/><Relationship Id="rId29" Type="http://schemas.openxmlformats.org/officeDocument/2006/relationships/slideLayout" Target="../slideLayouts/slideLayout133.xml"/><Relationship Id="rId24" Type="http://schemas.openxmlformats.org/officeDocument/2006/relationships/slideLayout" Target="../slideLayouts/slideLayout128.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66" Type="http://schemas.openxmlformats.org/officeDocument/2006/relationships/slideLayout" Target="../slideLayouts/slideLayout170.xml"/><Relationship Id="rId87" Type="http://schemas.openxmlformats.org/officeDocument/2006/relationships/slideLayout" Target="../slideLayouts/slideLayout191.xml"/><Relationship Id="rId110" Type="http://schemas.openxmlformats.org/officeDocument/2006/relationships/slideLayout" Target="../slideLayouts/slideLayout214.xml"/><Relationship Id="rId115" Type="http://schemas.openxmlformats.org/officeDocument/2006/relationships/slideLayout" Target="../slideLayouts/slideLayout219.xml"/><Relationship Id="rId131" Type="http://schemas.openxmlformats.org/officeDocument/2006/relationships/slideLayout" Target="../slideLayouts/slideLayout235.xml"/><Relationship Id="rId136" Type="http://schemas.openxmlformats.org/officeDocument/2006/relationships/slideLayout" Target="../slideLayouts/slideLayout240.xml"/><Relationship Id="rId61" Type="http://schemas.openxmlformats.org/officeDocument/2006/relationships/slideLayout" Target="../slideLayouts/slideLayout165.xml"/><Relationship Id="rId82" Type="http://schemas.openxmlformats.org/officeDocument/2006/relationships/slideLayout" Target="../slideLayouts/slideLayout186.xml"/><Relationship Id="rId19" Type="http://schemas.openxmlformats.org/officeDocument/2006/relationships/slideLayout" Target="../slideLayouts/slideLayout123.xml"/><Relationship Id="rId14" Type="http://schemas.openxmlformats.org/officeDocument/2006/relationships/slideLayout" Target="../slideLayouts/slideLayout118.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56" Type="http://schemas.openxmlformats.org/officeDocument/2006/relationships/slideLayout" Target="../slideLayouts/slideLayout160.xml"/><Relationship Id="rId77" Type="http://schemas.openxmlformats.org/officeDocument/2006/relationships/slideLayout" Target="../slideLayouts/slideLayout181.xml"/><Relationship Id="rId100" Type="http://schemas.openxmlformats.org/officeDocument/2006/relationships/slideLayout" Target="../slideLayouts/slideLayout204.xml"/><Relationship Id="rId105" Type="http://schemas.openxmlformats.org/officeDocument/2006/relationships/slideLayout" Target="../slideLayouts/slideLayout209.xml"/><Relationship Id="rId126" Type="http://schemas.openxmlformats.org/officeDocument/2006/relationships/slideLayout" Target="../slideLayouts/slideLayout230.xml"/><Relationship Id="rId8" Type="http://schemas.openxmlformats.org/officeDocument/2006/relationships/slideLayout" Target="../slideLayouts/slideLayout112.xml"/><Relationship Id="rId51" Type="http://schemas.openxmlformats.org/officeDocument/2006/relationships/slideLayout" Target="../slideLayouts/slideLayout155.xml"/><Relationship Id="rId72" Type="http://schemas.openxmlformats.org/officeDocument/2006/relationships/slideLayout" Target="../slideLayouts/slideLayout176.xml"/><Relationship Id="rId93" Type="http://schemas.openxmlformats.org/officeDocument/2006/relationships/slideLayout" Target="../slideLayouts/slideLayout197.xml"/><Relationship Id="rId98" Type="http://schemas.openxmlformats.org/officeDocument/2006/relationships/slideLayout" Target="../slideLayouts/slideLayout202.xml"/><Relationship Id="rId121" Type="http://schemas.openxmlformats.org/officeDocument/2006/relationships/slideLayout" Target="../slideLayouts/slideLayout225.xml"/><Relationship Id="rId142" Type="http://schemas.openxmlformats.org/officeDocument/2006/relationships/slideLayout" Target="../slideLayouts/slideLayout246.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5" Type="http://schemas.openxmlformats.org/officeDocument/2006/relationships/slideLayout" Target="../slideLayouts/slideLayout254.xml"/><Relationship Id="rId10" Type="http://schemas.openxmlformats.org/officeDocument/2006/relationships/image" Target="../media/image57.png"/><Relationship Id="rId4" Type="http://schemas.openxmlformats.org/officeDocument/2006/relationships/slideLayout" Target="../slideLayouts/slideLayout253.xml"/><Relationship Id="rId9" Type="http://schemas.openxmlformats.org/officeDocument/2006/relationships/hyperlink" Target="https://avanade.sharepoint.com/sites/policies/Policies2/Data%20Management/1431_DataManagement.pdf" TargetMode="Externa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5.xml"/><Relationship Id="rId1" Type="http://schemas.openxmlformats.org/officeDocument/2006/relationships/slideLayout" Target="../slideLayouts/slideLayout25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5.xml"/><Relationship Id="rId13" Type="http://schemas.openxmlformats.org/officeDocument/2006/relationships/theme" Target="../theme/theme16.xml"/><Relationship Id="rId3" Type="http://schemas.openxmlformats.org/officeDocument/2006/relationships/slideLayout" Target="../slideLayouts/slideLayout260.xml"/><Relationship Id="rId7" Type="http://schemas.openxmlformats.org/officeDocument/2006/relationships/slideLayout" Target="../slideLayouts/slideLayout264.xml"/><Relationship Id="rId12" Type="http://schemas.openxmlformats.org/officeDocument/2006/relationships/slideLayout" Target="../slideLayouts/slideLayout269.xml"/><Relationship Id="rId2" Type="http://schemas.openxmlformats.org/officeDocument/2006/relationships/slideLayout" Target="../slideLayouts/slideLayout259.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1" Type="http://schemas.openxmlformats.org/officeDocument/2006/relationships/slideLayout" Target="../slideLayouts/slideLayout268.xml"/><Relationship Id="rId5" Type="http://schemas.openxmlformats.org/officeDocument/2006/relationships/slideLayout" Target="../slideLayouts/slideLayout262.xml"/><Relationship Id="rId15" Type="http://schemas.openxmlformats.org/officeDocument/2006/relationships/hyperlink" Target="https://avanade.sharepoint.com/sites/policies/Policies2/Data%20Management/1431_DataManagement.pdf" TargetMode="External"/><Relationship Id="rId10" Type="http://schemas.openxmlformats.org/officeDocument/2006/relationships/slideLayout" Target="../slideLayouts/slideLayout267.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image" Target="../media/image4.png"/></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272.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5" Type="http://schemas.openxmlformats.org/officeDocument/2006/relationships/image" Target="../media/image58.png"/><Relationship Id="rId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hyperlink" Target="https://avanade.sharepoint.com/sites/policies/Policies2/Data%20Management/1431_DataManagement.pdf" TargetMode="External"/><Relationship Id="rId3" Type="http://schemas.openxmlformats.org/officeDocument/2006/relationships/slideLayout" Target="../slideLayouts/slideLayout275.xml"/><Relationship Id="rId7" Type="http://schemas.openxmlformats.org/officeDocument/2006/relationships/theme" Target="../theme/theme18.xml"/><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5" Type="http://schemas.openxmlformats.org/officeDocument/2006/relationships/slideLayout" Target="../slideLayouts/slideLayout277.xml"/><Relationship Id="rId4" Type="http://schemas.openxmlformats.org/officeDocument/2006/relationships/slideLayout" Target="../slideLayouts/slideLayout276.xml"/><Relationship Id="rId9" Type="http://schemas.openxmlformats.org/officeDocument/2006/relationships/image" Target="../media/image4.png"/></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27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87.xml"/><Relationship Id="rId13" Type="http://schemas.openxmlformats.org/officeDocument/2006/relationships/theme" Target="../theme/theme20.xml"/><Relationship Id="rId3" Type="http://schemas.openxmlformats.org/officeDocument/2006/relationships/slideLayout" Target="../slideLayouts/slideLayout282.xml"/><Relationship Id="rId7" Type="http://schemas.openxmlformats.org/officeDocument/2006/relationships/slideLayout" Target="../slideLayouts/slideLayout286.xml"/><Relationship Id="rId12" Type="http://schemas.openxmlformats.org/officeDocument/2006/relationships/slideLayout" Target="../slideLayouts/slideLayout291.xml"/><Relationship Id="rId2" Type="http://schemas.openxmlformats.org/officeDocument/2006/relationships/slideLayout" Target="../slideLayouts/slideLayout281.xml"/><Relationship Id="rId1" Type="http://schemas.openxmlformats.org/officeDocument/2006/relationships/slideLayout" Target="../slideLayouts/slideLayout280.xml"/><Relationship Id="rId6" Type="http://schemas.openxmlformats.org/officeDocument/2006/relationships/slideLayout" Target="../slideLayouts/slideLayout285.xml"/><Relationship Id="rId11" Type="http://schemas.openxmlformats.org/officeDocument/2006/relationships/slideLayout" Target="../slideLayouts/slideLayout290.xml"/><Relationship Id="rId5" Type="http://schemas.openxmlformats.org/officeDocument/2006/relationships/slideLayout" Target="../slideLayouts/slideLayout284.xml"/><Relationship Id="rId15" Type="http://schemas.openxmlformats.org/officeDocument/2006/relationships/hyperlink" Target="https://avanade.sharepoint.com/sites/policies/Policies2/Data%20Management/1431_DataManagement.pdf" TargetMode="External"/><Relationship Id="rId10" Type="http://schemas.openxmlformats.org/officeDocument/2006/relationships/slideLayout" Target="../slideLayouts/slideLayout289.xml"/><Relationship Id="rId4" Type="http://schemas.openxmlformats.org/officeDocument/2006/relationships/slideLayout" Target="../slideLayouts/slideLayout283.xml"/><Relationship Id="rId9" Type="http://schemas.openxmlformats.org/officeDocument/2006/relationships/slideLayout" Target="../slideLayouts/slideLayout288.xml"/><Relationship Id="rId14" Type="http://schemas.openxmlformats.org/officeDocument/2006/relationships/image" Target="../media/image60.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4.png"/><Relationship Id="rId5" Type="http://schemas.openxmlformats.org/officeDocument/2006/relationships/slideLayout" Target="../slideLayouts/slideLayout10.xml"/><Relationship Id="rId10" Type="http://schemas.openxmlformats.org/officeDocument/2006/relationships/theme" Target="../theme/theme3.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7.xml"/><Relationship Id="rId7"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4.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2.xml"/><Relationship Id="rId7" Type="http://schemas.openxmlformats.org/officeDocument/2006/relationships/hyperlink" Target="https://avanade.sharepoint.com/sites/policies/Policies2/Data%20Management/1431_DataManagement.pdf" TargetMode="Externa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7.xml"/><Relationship Id="rId7" Type="http://schemas.openxmlformats.org/officeDocument/2006/relationships/theme" Target="../theme/theme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9.emf"/><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oleObject" Target="../embeddings/oleObject1.bin"/><Relationship Id="rId2" Type="http://schemas.openxmlformats.org/officeDocument/2006/relationships/slideLayout" Target="../slideLayouts/slideLayout32.xml"/><Relationship Id="rId16" Type="http://schemas.openxmlformats.org/officeDocument/2006/relationships/tags" Target="../tags/tag1.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vmlDrawing" Target="../drawings/vmlDrawing1.v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6.xml"/><Relationship Id="rId7" Type="http://schemas.openxmlformats.org/officeDocument/2006/relationships/theme" Target="../theme/theme8.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theme" Target="../theme/theme9.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4"/>
          <a:stretch>
            <a:fillRect/>
          </a:stretch>
        </p:blipFill>
        <p:spPr>
          <a:xfrm>
            <a:off x="2429248" y="2083305"/>
            <a:ext cx="7333503" cy="2691389"/>
          </a:xfrm>
          <a:prstGeom prst="rect">
            <a:avLst/>
          </a:prstGeom>
        </p:spPr>
      </p:pic>
      <p:sp>
        <p:nvSpPr>
          <p:cNvPr id="11" name="Rectangle 5"/>
          <p:cNvSpPr txBox="1">
            <a:spLocks noChangeArrowheads="1"/>
          </p:cNvSpPr>
          <p:nvPr/>
        </p:nvSpPr>
        <p:spPr bwMode="auto">
          <a:xfrm>
            <a:off x="4731663" y="6600908"/>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532516019"/>
      </p:ext>
    </p:extLst>
  </p:cSld>
  <p:clrMap bg1="lt1" tx1="dk1" bg2="lt2" tx2="dk2" accent1="accent1" accent2="accent2" accent3="accent3" accent4="accent4" accent5="accent5" accent6="accent6" hlink="hlink" folHlink="folHlink"/>
  <p:sldLayoutIdLst>
    <p:sldLayoutId id="2147483661" r:id="rId1"/>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Slide Number Placeholder 5"/>
          <p:cNvSpPr txBox="1">
            <a:spLocks/>
          </p:cNvSpPr>
          <p:nvPr userDrawn="1"/>
        </p:nvSpPr>
        <p:spPr>
          <a:xfrm>
            <a:off x="11214896" y="6463127"/>
            <a:ext cx="805809" cy="171476"/>
          </a:xfrm>
          <a:prstGeom prst="rect">
            <a:avLst/>
          </a:prstGeom>
        </p:spPr>
        <p:txBody>
          <a:bodyPr anchor="ctr"/>
          <a:lstStyle>
            <a:defPPr>
              <a:defRPr lang="en-US"/>
            </a:defPPr>
            <a:lvl1pPr marL="0" algn="ctr" defTabSz="1172078" rtl="0" eaLnBrk="1" latinLnBrk="0" hangingPunct="1">
              <a:defRPr sz="900" kern="1200">
                <a:solidFill>
                  <a:schemeClr val="bg1">
                    <a:lumMod val="65000"/>
                  </a:schemeClr>
                </a:solidFill>
                <a:latin typeface="Segoe UI" panose="020B0502040204020203" pitchFamily="34" charset="0"/>
                <a:ea typeface="Segoe UI" panose="020B0502040204020203" pitchFamily="34" charset="0"/>
                <a:cs typeface="Segoe UI" panose="020B0502040204020203" pitchFamily="34" charset="0"/>
              </a:defRPr>
            </a:lvl1pPr>
            <a:lvl2pPr marL="586039" algn="l" defTabSz="1172078" rtl="0" eaLnBrk="1" latinLnBrk="0" hangingPunct="1">
              <a:defRPr sz="2300" kern="1200">
                <a:solidFill>
                  <a:schemeClr val="tx1"/>
                </a:solidFill>
                <a:latin typeface="+mn-lt"/>
                <a:ea typeface="+mn-ea"/>
                <a:cs typeface="+mn-cs"/>
              </a:defRPr>
            </a:lvl2pPr>
            <a:lvl3pPr marL="1172078" algn="l" defTabSz="1172078" rtl="0" eaLnBrk="1" latinLnBrk="0" hangingPunct="1">
              <a:defRPr sz="2300" kern="1200">
                <a:solidFill>
                  <a:schemeClr val="tx1"/>
                </a:solidFill>
                <a:latin typeface="+mn-lt"/>
                <a:ea typeface="+mn-ea"/>
                <a:cs typeface="+mn-cs"/>
              </a:defRPr>
            </a:lvl3pPr>
            <a:lvl4pPr marL="1758117" algn="l" defTabSz="1172078" rtl="0" eaLnBrk="1" latinLnBrk="0" hangingPunct="1">
              <a:defRPr sz="2300" kern="1200">
                <a:solidFill>
                  <a:schemeClr val="tx1"/>
                </a:solidFill>
                <a:latin typeface="+mn-lt"/>
                <a:ea typeface="+mn-ea"/>
                <a:cs typeface="+mn-cs"/>
              </a:defRPr>
            </a:lvl4pPr>
            <a:lvl5pPr marL="2344156" algn="l" defTabSz="1172078" rtl="0" eaLnBrk="1" latinLnBrk="0" hangingPunct="1">
              <a:defRPr sz="2300" kern="1200">
                <a:solidFill>
                  <a:schemeClr val="tx1"/>
                </a:solidFill>
                <a:latin typeface="+mn-lt"/>
                <a:ea typeface="+mn-ea"/>
                <a:cs typeface="+mn-cs"/>
              </a:defRPr>
            </a:lvl5pPr>
            <a:lvl6pPr marL="2930195" algn="l" defTabSz="1172078" rtl="0" eaLnBrk="1" latinLnBrk="0" hangingPunct="1">
              <a:defRPr sz="2300" kern="1200">
                <a:solidFill>
                  <a:schemeClr val="tx1"/>
                </a:solidFill>
                <a:latin typeface="+mn-lt"/>
                <a:ea typeface="+mn-ea"/>
                <a:cs typeface="+mn-cs"/>
              </a:defRPr>
            </a:lvl6pPr>
            <a:lvl7pPr marL="3516234" algn="l" defTabSz="1172078" rtl="0" eaLnBrk="1" latinLnBrk="0" hangingPunct="1">
              <a:defRPr sz="2300" kern="1200">
                <a:solidFill>
                  <a:schemeClr val="tx1"/>
                </a:solidFill>
                <a:latin typeface="+mn-lt"/>
                <a:ea typeface="+mn-ea"/>
                <a:cs typeface="+mn-cs"/>
              </a:defRPr>
            </a:lvl7pPr>
            <a:lvl8pPr marL="4102273" algn="l" defTabSz="1172078" rtl="0" eaLnBrk="1" latinLnBrk="0" hangingPunct="1">
              <a:defRPr sz="2300" kern="1200">
                <a:solidFill>
                  <a:schemeClr val="tx1"/>
                </a:solidFill>
                <a:latin typeface="+mn-lt"/>
                <a:ea typeface="+mn-ea"/>
                <a:cs typeface="+mn-cs"/>
              </a:defRPr>
            </a:lvl8pPr>
            <a:lvl9pPr marL="4688312" algn="l" defTabSz="1172078" rtl="0" eaLnBrk="1" latinLnBrk="0" hangingPunct="1">
              <a:defRPr sz="2300" kern="1200">
                <a:solidFill>
                  <a:schemeClr val="tx1"/>
                </a:solidFill>
                <a:latin typeface="+mn-lt"/>
                <a:ea typeface="+mn-ea"/>
                <a:cs typeface="+mn-cs"/>
              </a:defRPr>
            </a:lvl9pPr>
          </a:lstStyle>
          <a:p>
            <a:fld id="{F53D444E-A2ED-4222-9707-4D08CB8191A9}" type="slidenum">
              <a:rPr lang="en-US" sz="1200" smtClean="0">
                <a:solidFill>
                  <a:srgbClr val="FFFFFF">
                    <a:lumMod val="65000"/>
                  </a:srgbClr>
                </a:solidFill>
              </a:rPr>
              <a:pPr/>
              <a:t>‹#›</a:t>
            </a:fld>
            <a:endParaRPr lang="en-US" sz="1200" dirty="0">
              <a:solidFill>
                <a:srgbClr val="FFFFFF">
                  <a:lumMod val="65000"/>
                </a:srgbClr>
              </a:solidFill>
            </a:endParaRPr>
          </a:p>
        </p:txBody>
      </p:sp>
      <p:pic>
        <p:nvPicPr>
          <p:cNvPr id="2" name="Picture 1">
            <a:hlinkClick r:id="" action="ppaction://noaction"/>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05893" y="6280447"/>
            <a:ext cx="1456039" cy="451104"/>
          </a:xfrm>
          <a:prstGeom prst="rect">
            <a:avLst/>
          </a:prstGeom>
        </p:spPr>
      </p:pic>
      <p:sp>
        <p:nvSpPr>
          <p:cNvPr id="5" name="Footer Placeholder 1"/>
          <p:cNvSpPr>
            <a:spLocks noGrp="1"/>
          </p:cNvSpPr>
          <p:nvPr userDrawn="1"/>
        </p:nvSpPr>
        <p:spPr>
          <a:xfrm>
            <a:off x="3950208" y="6416254"/>
            <a:ext cx="4282288" cy="211935"/>
          </a:xfrm>
          <a:prstGeom prst="rect">
            <a:avLst/>
          </a:prstGeom>
        </p:spPr>
        <p:txBody>
          <a:bodyPr vert="horz" lIns="121920" tIns="60960" rIns="121920" bIns="6096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67" dirty="0">
                <a:solidFill>
                  <a:srgbClr val="FFFFFF">
                    <a:lumMod val="65000"/>
                  </a:srgbClr>
                </a:solidFill>
                <a:latin typeface="Segoe UI" panose="020B0502040204020203" pitchFamily="34" charset="0"/>
                <a:ea typeface="Segoe UI" panose="020B0502040204020203" pitchFamily="34" charset="0"/>
                <a:cs typeface="Segoe UI" panose="020B0502040204020203" pitchFamily="34" charset="0"/>
              </a:rPr>
              <a:t>© 2016 Avanade Inc. All Rights Reserved.</a:t>
            </a:r>
          </a:p>
        </p:txBody>
      </p:sp>
    </p:spTree>
    <p:extLst>
      <p:ext uri="{BB962C8B-B14F-4D97-AF65-F5344CB8AC3E}">
        <p14:creationId xmlns:p14="http://schemas.microsoft.com/office/powerpoint/2010/main" val="410108231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hf hdr="0" ftr="0" dt="0"/>
  <p:txStyles>
    <p:titleStyle>
      <a:lvl1pPr algn="l" defTabSz="1562732" rtl="0" eaLnBrk="1" latinLnBrk="0" hangingPunct="1">
        <a:spcBef>
          <a:spcPct val="0"/>
        </a:spcBef>
        <a:buNone/>
        <a:defRPr kumimoji="0" lang="en-US" sz="3733" b="0" i="0" u="none" strike="noStrike" kern="1200" cap="none" spc="0" normalizeH="0" baseline="0" noProof="0">
          <a:ln>
            <a:noFill/>
          </a:ln>
          <a:solidFill>
            <a:schemeClr val="tx1"/>
          </a:solidFill>
          <a:effectLst/>
          <a:uLnTx/>
          <a:uFillTx/>
          <a:latin typeface="+mj-lt"/>
          <a:ea typeface="+mj-ea"/>
          <a:cs typeface="+mj-cs"/>
        </a:defRPr>
      </a:lvl1pPr>
    </p:titleStyle>
    <p:bodyStyle>
      <a:lvl1pPr marL="0" indent="0" algn="l" defTabSz="1562732" rtl="0" eaLnBrk="1" latinLnBrk="0" hangingPunct="1">
        <a:spcBef>
          <a:spcPct val="20000"/>
        </a:spcBef>
        <a:buFont typeface="Arial" pitchFamily="34" charset="0"/>
        <a:buNone/>
        <a:defRPr sz="2133" kern="1200">
          <a:solidFill>
            <a:schemeClr val="tx1"/>
          </a:solidFill>
          <a:latin typeface="+mj-lt"/>
          <a:ea typeface="+mn-ea"/>
          <a:cs typeface="Segoe UI" panose="020B0502040204020203" pitchFamily="34" charset="0"/>
        </a:defRPr>
      </a:lvl1pPr>
      <a:lvl2pPr marL="1269719" indent="-488353" algn="l" defTabSz="1562732" rtl="0" eaLnBrk="1" latinLnBrk="0" hangingPunct="1">
        <a:spcBef>
          <a:spcPct val="20000"/>
        </a:spcBef>
        <a:buFont typeface="Arial" pitchFamily="34" charset="0"/>
        <a:buChar char="–"/>
        <a:defRPr sz="3733" kern="1200">
          <a:solidFill>
            <a:schemeClr val="tx1">
              <a:lumMod val="65000"/>
              <a:lumOff val="35000"/>
            </a:schemeClr>
          </a:solidFill>
          <a:latin typeface="+mj-lt"/>
          <a:ea typeface="+mn-ea"/>
          <a:cs typeface="+mn-cs"/>
        </a:defRPr>
      </a:lvl2pPr>
      <a:lvl3pPr marL="1953414" indent="-390682" algn="l" defTabSz="1562732" rtl="0" eaLnBrk="1" latinLnBrk="0" hangingPunct="1">
        <a:spcBef>
          <a:spcPct val="20000"/>
        </a:spcBef>
        <a:buFont typeface="Arial" pitchFamily="34" charset="0"/>
        <a:buChar char="•"/>
        <a:defRPr sz="3200" kern="1200">
          <a:solidFill>
            <a:schemeClr val="tx1">
              <a:lumMod val="65000"/>
              <a:lumOff val="35000"/>
            </a:schemeClr>
          </a:solidFill>
          <a:latin typeface="+mj-lt"/>
          <a:ea typeface="+mn-ea"/>
          <a:cs typeface="+mn-cs"/>
        </a:defRPr>
      </a:lvl3pPr>
      <a:lvl4pPr marL="2734780" indent="-390682" algn="l" defTabSz="1562732" rtl="0" eaLnBrk="1" latinLnBrk="0" hangingPunct="1">
        <a:spcBef>
          <a:spcPct val="20000"/>
        </a:spcBef>
        <a:buFont typeface="Arial" pitchFamily="34" charset="0"/>
        <a:buChar char="–"/>
        <a:defRPr sz="2667" kern="1200">
          <a:solidFill>
            <a:schemeClr val="tx1">
              <a:lumMod val="65000"/>
              <a:lumOff val="35000"/>
            </a:schemeClr>
          </a:solidFill>
          <a:latin typeface="+mj-lt"/>
          <a:ea typeface="+mn-ea"/>
          <a:cs typeface="+mn-cs"/>
        </a:defRPr>
      </a:lvl4pPr>
      <a:lvl5pPr marL="3516145" indent="-390682" algn="l" defTabSz="1562732"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5pPr>
      <a:lvl6pPr marL="4297511" indent="-390682" algn="l" defTabSz="1562732" rtl="0" eaLnBrk="1" latinLnBrk="0" hangingPunct="1">
        <a:spcBef>
          <a:spcPct val="20000"/>
        </a:spcBef>
        <a:buFont typeface="Arial" pitchFamily="34" charset="0"/>
        <a:buChar char="•"/>
        <a:defRPr sz="3467" kern="1200">
          <a:solidFill>
            <a:schemeClr val="tx1"/>
          </a:solidFill>
          <a:latin typeface="+mn-lt"/>
          <a:ea typeface="+mn-ea"/>
          <a:cs typeface="+mn-cs"/>
        </a:defRPr>
      </a:lvl6pPr>
      <a:lvl7pPr marL="5078877" indent="-390682" algn="l" defTabSz="1562732" rtl="0" eaLnBrk="1" latinLnBrk="0" hangingPunct="1">
        <a:spcBef>
          <a:spcPct val="20000"/>
        </a:spcBef>
        <a:buFont typeface="Arial" pitchFamily="34" charset="0"/>
        <a:buChar char="•"/>
        <a:defRPr sz="3467" kern="1200">
          <a:solidFill>
            <a:schemeClr val="tx1"/>
          </a:solidFill>
          <a:latin typeface="+mn-lt"/>
          <a:ea typeface="+mn-ea"/>
          <a:cs typeface="+mn-cs"/>
        </a:defRPr>
      </a:lvl7pPr>
      <a:lvl8pPr marL="5860243" indent="-390682" algn="l" defTabSz="1562732" rtl="0" eaLnBrk="1" latinLnBrk="0" hangingPunct="1">
        <a:spcBef>
          <a:spcPct val="20000"/>
        </a:spcBef>
        <a:buFont typeface="Arial" pitchFamily="34" charset="0"/>
        <a:buChar char="•"/>
        <a:defRPr sz="3467" kern="1200">
          <a:solidFill>
            <a:schemeClr val="tx1"/>
          </a:solidFill>
          <a:latin typeface="+mn-lt"/>
          <a:ea typeface="+mn-ea"/>
          <a:cs typeface="+mn-cs"/>
        </a:defRPr>
      </a:lvl8pPr>
      <a:lvl9pPr marL="6641609" indent="-390682" algn="l" defTabSz="1562732" rtl="0" eaLnBrk="1" latinLnBrk="0" hangingPunct="1">
        <a:spcBef>
          <a:spcPct val="20000"/>
        </a:spcBef>
        <a:buFont typeface="Arial" pitchFamily="34" charset="0"/>
        <a:buChar char="•"/>
        <a:defRPr sz="3467" kern="1200">
          <a:solidFill>
            <a:schemeClr val="tx1"/>
          </a:solidFill>
          <a:latin typeface="+mn-lt"/>
          <a:ea typeface="+mn-ea"/>
          <a:cs typeface="+mn-cs"/>
        </a:defRPr>
      </a:lvl9pPr>
    </p:bodyStyle>
    <p:otherStyle>
      <a:defPPr>
        <a:defRPr lang="en-US"/>
      </a:defPPr>
      <a:lvl1pPr marL="0" algn="l" defTabSz="1562732" rtl="0" eaLnBrk="1" latinLnBrk="0" hangingPunct="1">
        <a:defRPr sz="3067" kern="1200">
          <a:solidFill>
            <a:schemeClr val="tx1"/>
          </a:solidFill>
          <a:latin typeface="+mn-lt"/>
          <a:ea typeface="+mn-ea"/>
          <a:cs typeface="+mn-cs"/>
        </a:defRPr>
      </a:lvl1pPr>
      <a:lvl2pPr marL="781366" algn="l" defTabSz="1562732" rtl="0" eaLnBrk="1" latinLnBrk="0" hangingPunct="1">
        <a:defRPr sz="3067" kern="1200">
          <a:solidFill>
            <a:schemeClr val="tx1"/>
          </a:solidFill>
          <a:latin typeface="+mn-lt"/>
          <a:ea typeface="+mn-ea"/>
          <a:cs typeface="+mn-cs"/>
        </a:defRPr>
      </a:lvl2pPr>
      <a:lvl3pPr marL="1562732" algn="l" defTabSz="1562732" rtl="0" eaLnBrk="1" latinLnBrk="0" hangingPunct="1">
        <a:defRPr sz="3067" kern="1200">
          <a:solidFill>
            <a:schemeClr val="tx1"/>
          </a:solidFill>
          <a:latin typeface="+mn-lt"/>
          <a:ea typeface="+mn-ea"/>
          <a:cs typeface="+mn-cs"/>
        </a:defRPr>
      </a:lvl3pPr>
      <a:lvl4pPr marL="2344097" algn="l" defTabSz="1562732" rtl="0" eaLnBrk="1" latinLnBrk="0" hangingPunct="1">
        <a:defRPr sz="3067" kern="1200">
          <a:solidFill>
            <a:schemeClr val="tx1"/>
          </a:solidFill>
          <a:latin typeface="+mn-lt"/>
          <a:ea typeface="+mn-ea"/>
          <a:cs typeface="+mn-cs"/>
        </a:defRPr>
      </a:lvl4pPr>
      <a:lvl5pPr marL="3125463" algn="l" defTabSz="1562732" rtl="0" eaLnBrk="1" latinLnBrk="0" hangingPunct="1">
        <a:defRPr sz="3067" kern="1200">
          <a:solidFill>
            <a:schemeClr val="tx1"/>
          </a:solidFill>
          <a:latin typeface="+mn-lt"/>
          <a:ea typeface="+mn-ea"/>
          <a:cs typeface="+mn-cs"/>
        </a:defRPr>
      </a:lvl5pPr>
      <a:lvl6pPr marL="3906829" algn="l" defTabSz="1562732" rtl="0" eaLnBrk="1" latinLnBrk="0" hangingPunct="1">
        <a:defRPr sz="3067" kern="1200">
          <a:solidFill>
            <a:schemeClr val="tx1"/>
          </a:solidFill>
          <a:latin typeface="+mn-lt"/>
          <a:ea typeface="+mn-ea"/>
          <a:cs typeface="+mn-cs"/>
        </a:defRPr>
      </a:lvl6pPr>
      <a:lvl7pPr marL="4688195" algn="l" defTabSz="1562732" rtl="0" eaLnBrk="1" latinLnBrk="0" hangingPunct="1">
        <a:defRPr sz="3067" kern="1200">
          <a:solidFill>
            <a:schemeClr val="tx1"/>
          </a:solidFill>
          <a:latin typeface="+mn-lt"/>
          <a:ea typeface="+mn-ea"/>
          <a:cs typeface="+mn-cs"/>
        </a:defRPr>
      </a:lvl7pPr>
      <a:lvl8pPr marL="5469561" algn="l" defTabSz="1562732" rtl="0" eaLnBrk="1" latinLnBrk="0" hangingPunct="1">
        <a:defRPr sz="3067" kern="1200">
          <a:solidFill>
            <a:schemeClr val="tx1"/>
          </a:solidFill>
          <a:latin typeface="+mn-lt"/>
          <a:ea typeface="+mn-ea"/>
          <a:cs typeface="+mn-cs"/>
        </a:defRPr>
      </a:lvl8pPr>
      <a:lvl9pPr marL="6250926" algn="l" defTabSz="1562732" rtl="0" eaLnBrk="1" latinLnBrk="0" hangingPunct="1">
        <a:defRPr sz="3067"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solidFill>
                  <a:srgbClr val="595959">
                    <a:tint val="75000"/>
                  </a:srgbClr>
                </a:solidFill>
              </a:rPr>
              <a:pPr/>
              <a:t>‹#›</a:t>
            </a:fld>
            <a:endParaRPr lang="en-US">
              <a:solidFill>
                <a:srgbClr val="595959">
                  <a:tint val="75000"/>
                </a:srgbClr>
              </a:solidFill>
            </a:endParaRPr>
          </a:p>
        </p:txBody>
      </p:sp>
      <p:sp>
        <p:nvSpPr>
          <p:cNvPr id="5" name="Rectangle 4"/>
          <p:cNvSpPr/>
          <p:nvPr/>
        </p:nvSpPr>
        <p:spPr>
          <a:xfrm>
            <a:off x="960793" y="0"/>
            <a:ext cx="10270414" cy="203287"/>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prstClr val="white">
                    <a:lumMod val="75000"/>
                  </a:prstClr>
                </a:solidFill>
                <a:cs typeface="Segoe UI" panose="020B0502040204020203" pitchFamily="34" charset="0"/>
              </a:rPr>
              <a:t>©2017 Avanade Inc. All Rights Reserved.</a:t>
            </a:r>
          </a:p>
        </p:txBody>
      </p:sp>
      <p:sp>
        <p:nvSpPr>
          <p:cNvPr id="9" name="TextBox 8"/>
          <p:cNvSpPr txBox="1"/>
          <p:nvPr/>
        </p:nvSpPr>
        <p:spPr>
          <a:xfrm>
            <a:off x="8514496" y="6274700"/>
            <a:ext cx="2777072" cy="200055"/>
          </a:xfrm>
          <a:prstGeom prst="rect">
            <a:avLst/>
          </a:prstGeom>
          <a:noFill/>
        </p:spPr>
        <p:txBody>
          <a:bodyPr wrap="square" rtlCol="0">
            <a:spAutoFit/>
          </a:bodyPr>
          <a:lstStyle/>
          <a:p>
            <a:pPr algn="r"/>
            <a:r>
              <a:rPr lang="en-US" sz="700" dirty="0">
                <a:solidFill>
                  <a:srgbClr val="FF5800"/>
                </a:solidFill>
              </a:rPr>
              <a:t>&lt;Highly Confidential&gt; </a:t>
            </a:r>
            <a:r>
              <a:rPr lang="en-US" sz="700" dirty="0">
                <a:solidFill>
                  <a:srgbClr val="464646"/>
                </a:solidFill>
              </a:rPr>
              <a:t>See Avanade’s </a:t>
            </a:r>
            <a:r>
              <a:rPr lang="en-US" sz="700" dirty="0">
                <a:solidFill>
                  <a:srgbClr val="FF5800"/>
                </a:solidFill>
                <a:hlinkClick r:id="rId14"/>
              </a:rPr>
              <a:t>Data Management Policy</a:t>
            </a:r>
            <a:endParaRPr lang="en-US" sz="700" dirty="0">
              <a:solidFill>
                <a:srgbClr val="FF5800"/>
              </a:solidFill>
            </a:endParaRPr>
          </a:p>
        </p:txBody>
      </p:sp>
    </p:spTree>
    <p:extLst>
      <p:ext uri="{BB962C8B-B14F-4D97-AF65-F5344CB8AC3E}">
        <p14:creationId xmlns:p14="http://schemas.microsoft.com/office/powerpoint/2010/main" val="2796620010"/>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81853" y="6356351"/>
            <a:ext cx="2742326" cy="340372"/>
          </a:xfrm>
          <a:prstGeom prst="rect">
            <a:avLst/>
          </a:prstGeom>
        </p:spPr>
        <p:txBody>
          <a:bodyPr vert="horz" lIns="0" tIns="0" rIns="0" bIns="0" rtlCol="0" anchor="b"/>
          <a:lstStyle>
            <a:lvl1pPr algn="r">
              <a:defRPr sz="1050">
                <a:solidFill>
                  <a:schemeClr val="bg2">
                    <a:lumMod val="25000"/>
                  </a:schemeClr>
                </a:solidFill>
                <a:latin typeface="Segoe UI" panose="020B0502040204020203" pitchFamily="34" charset="0"/>
                <a:cs typeface="Segoe UI" panose="020B0502040204020203" pitchFamily="34" charset="0"/>
              </a:defRPr>
            </a:lvl1pPr>
          </a:lstStyle>
          <a:p>
            <a:pPr defTabSz="607673"/>
            <a:fld id="{D23C339E-6384-4B7D-8AAA-399CE7159230}" type="slidenum">
              <a:rPr lang="en-US" smtClean="0">
                <a:solidFill>
                  <a:srgbClr val="BCBDBC">
                    <a:lumMod val="25000"/>
                  </a:srgbClr>
                </a:solidFill>
              </a:rPr>
              <a:pPr defTabSz="607673"/>
              <a:t>‹#›</a:t>
            </a:fld>
            <a:endParaRPr lang="en-US" dirty="0">
              <a:solidFill>
                <a:srgbClr val="BCBDBC">
                  <a:lumMod val="25000"/>
                </a:srgbClr>
              </a:solidFill>
            </a:endParaRPr>
          </a:p>
        </p:txBody>
      </p:sp>
      <p:sp>
        <p:nvSpPr>
          <p:cNvPr id="7" name="Rectangle 6"/>
          <p:cNvSpPr/>
          <p:nvPr/>
        </p:nvSpPr>
        <p:spPr>
          <a:xfrm>
            <a:off x="1" y="0"/>
            <a:ext cx="12192000" cy="1016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pic>
        <p:nvPicPr>
          <p:cNvPr id="14" name="Picture 1"/>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angle 5"/>
          <p:cNvSpPr txBox="1">
            <a:spLocks noChangeArrowheads="1"/>
          </p:cNvSpPr>
          <p:nvPr/>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srgbClr val="BCBDBC">
                    <a:lumMod val="25000"/>
                  </a:srgbClr>
                </a:solidFill>
                <a:latin typeface="Segoe UI" panose="020B0502040204020203" pitchFamily="34" charset="0"/>
                <a:cs typeface="Segoe UI" panose="020B0502040204020203" pitchFamily="34" charset="0"/>
              </a:rPr>
              <a:t>©2016 Avanade Inc. All Rights Reserved.</a:t>
            </a: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rmAutofit/>
          </a:bodyPr>
          <a:lstStyle/>
          <a:p>
            <a:r>
              <a:rPr lang="en-US" dirty="0"/>
              <a:t>Click to edit Master title style</a:t>
            </a:r>
            <a:endParaRPr lang="en-AU" dirty="0"/>
          </a:p>
        </p:txBody>
      </p:sp>
    </p:spTree>
    <p:extLst>
      <p:ext uri="{BB962C8B-B14F-4D97-AF65-F5344CB8AC3E}">
        <p14:creationId xmlns:p14="http://schemas.microsoft.com/office/powerpoint/2010/main" val="4270627855"/>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739" y="1283994"/>
            <a:ext cx="11474082" cy="494867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Placeholder 1"/>
          <p:cNvSpPr>
            <a:spLocks noGrp="1"/>
          </p:cNvSpPr>
          <p:nvPr>
            <p:ph type="title"/>
          </p:nvPr>
        </p:nvSpPr>
        <p:spPr>
          <a:xfrm>
            <a:off x="355739" y="554272"/>
            <a:ext cx="11474082" cy="543475"/>
          </a:xfrm>
          <a:prstGeom prst="rect">
            <a:avLst/>
          </a:prstGeom>
        </p:spPr>
        <p:txBody>
          <a:bodyPr vert="horz" lIns="0" tIns="60944" rIns="0" bIns="0" rtlCol="0" anchor="t" anchorCtr="0">
            <a:noAutofit/>
          </a:bodyPr>
          <a:lstStyle/>
          <a:p>
            <a:pPr lvl="0"/>
            <a:r>
              <a:rPr lang="en-US" dirty="0"/>
              <a:t>INSERT MAIN TITLE AT 36PT MIN 30PT</a:t>
            </a:r>
            <a:endParaRPr lang="en-AU" dirty="0"/>
          </a:p>
        </p:txBody>
      </p:sp>
      <p:sp>
        <p:nvSpPr>
          <p:cNvPr id="6" name="Slide Number Placeholder 4"/>
          <p:cNvSpPr>
            <a:spLocks noGrp="1"/>
          </p:cNvSpPr>
          <p:nvPr>
            <p:ph type="sldNum" sz="quarter" idx="4"/>
          </p:nvPr>
        </p:nvSpPr>
        <p:spPr>
          <a:xfrm flipH="1">
            <a:off x="11617001" y="6537400"/>
            <a:ext cx="216084" cy="161888"/>
          </a:xfrm>
          <a:prstGeom prst="rect">
            <a:avLst/>
          </a:prstGeom>
        </p:spPr>
        <p:txBody>
          <a:bodyPr vert="horz" wrap="square" lIns="0" tIns="60944" rIns="0" bIns="60944"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fontAlgn="base">
              <a:spcBef>
                <a:spcPct val="0"/>
              </a:spcBef>
              <a:spcAft>
                <a:spcPct val="0"/>
              </a:spcAft>
              <a:defRPr/>
            </a:pPr>
            <a:fld id="{90CBDC3A-D49F-4631-A8C7-55D59B33E5FA}" type="slidenum">
              <a:rPr lang="en-US" smtClean="0">
                <a:solidFill>
                  <a:srgbClr val="FFFFFF">
                    <a:alpha val="50000"/>
                  </a:srgbClr>
                </a:solidFill>
              </a:rPr>
              <a:pPr fontAlgn="base">
                <a:spcBef>
                  <a:spcPct val="0"/>
                </a:spcBef>
                <a:spcAft>
                  <a:spcPct val="0"/>
                </a:spcAft>
                <a:defRPr/>
              </a:pPr>
              <a:t>‹#›</a:t>
            </a:fld>
            <a:endParaRPr lang="en-US" dirty="0">
              <a:solidFill>
                <a:srgbClr val="FFFFFF">
                  <a:alpha val="50000"/>
                </a:srgbClr>
              </a:solidFill>
            </a:endParaRPr>
          </a:p>
        </p:txBody>
      </p:sp>
      <p:sp>
        <p:nvSpPr>
          <p:cNvPr id="7" name="Footer Placeholder 3"/>
          <p:cNvSpPr>
            <a:spLocks noGrp="1"/>
          </p:cNvSpPr>
          <p:nvPr>
            <p:ph type="ftr" sz="quarter" idx="3"/>
          </p:nvPr>
        </p:nvSpPr>
        <p:spPr>
          <a:xfrm>
            <a:off x="7495798" y="6537399"/>
            <a:ext cx="4141956"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pPr fontAlgn="base">
              <a:spcBef>
                <a:spcPct val="0"/>
              </a:spcBef>
              <a:spcAft>
                <a:spcPct val="0"/>
              </a:spcAft>
            </a:pPr>
            <a:endParaRPr lang="en-AU" dirty="0">
              <a:solidFill>
                <a:srgbClr val="FFFFFF">
                  <a:alpha val="50000"/>
                </a:srgbClr>
              </a:solidFill>
            </a:endParaRPr>
          </a:p>
        </p:txBody>
      </p:sp>
    </p:spTree>
    <p:extLst>
      <p:ext uri="{BB962C8B-B14F-4D97-AF65-F5344CB8AC3E}">
        <p14:creationId xmlns:p14="http://schemas.microsoft.com/office/powerpoint/2010/main" val="684052478"/>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 id="2147483864" r:id="rId56"/>
    <p:sldLayoutId id="2147483865" r:id="rId57"/>
    <p:sldLayoutId id="2147483866" r:id="rId58"/>
    <p:sldLayoutId id="2147483867" r:id="rId59"/>
    <p:sldLayoutId id="2147483868" r:id="rId60"/>
    <p:sldLayoutId id="2147483869" r:id="rId61"/>
    <p:sldLayoutId id="2147483870" r:id="rId62"/>
    <p:sldLayoutId id="2147483871" r:id="rId63"/>
    <p:sldLayoutId id="2147483872" r:id="rId64"/>
    <p:sldLayoutId id="2147483873" r:id="rId65"/>
    <p:sldLayoutId id="2147483874" r:id="rId66"/>
    <p:sldLayoutId id="2147483875" r:id="rId67"/>
    <p:sldLayoutId id="2147483876" r:id="rId68"/>
    <p:sldLayoutId id="2147483877" r:id="rId69"/>
    <p:sldLayoutId id="2147483878" r:id="rId70"/>
    <p:sldLayoutId id="2147483879" r:id="rId71"/>
    <p:sldLayoutId id="2147483880" r:id="rId72"/>
    <p:sldLayoutId id="2147483881" r:id="rId73"/>
    <p:sldLayoutId id="2147483882" r:id="rId74"/>
    <p:sldLayoutId id="2147483883" r:id="rId75"/>
    <p:sldLayoutId id="2147483884" r:id="rId76"/>
    <p:sldLayoutId id="2147483885" r:id="rId77"/>
    <p:sldLayoutId id="2147483886" r:id="rId78"/>
    <p:sldLayoutId id="2147483887" r:id="rId79"/>
    <p:sldLayoutId id="2147483888" r:id="rId80"/>
    <p:sldLayoutId id="2147483889" r:id="rId81"/>
    <p:sldLayoutId id="2147483890" r:id="rId82"/>
    <p:sldLayoutId id="2147483891" r:id="rId83"/>
    <p:sldLayoutId id="2147483892" r:id="rId84"/>
    <p:sldLayoutId id="2147483893" r:id="rId85"/>
    <p:sldLayoutId id="2147483894" r:id="rId86"/>
    <p:sldLayoutId id="2147483895" r:id="rId87"/>
    <p:sldLayoutId id="2147483896" r:id="rId88"/>
    <p:sldLayoutId id="2147483897" r:id="rId89"/>
    <p:sldLayoutId id="2147483898" r:id="rId90"/>
    <p:sldLayoutId id="2147483899" r:id="rId91"/>
    <p:sldLayoutId id="2147483900" r:id="rId92"/>
    <p:sldLayoutId id="2147483901" r:id="rId93"/>
    <p:sldLayoutId id="2147483902" r:id="rId94"/>
    <p:sldLayoutId id="2147483903" r:id="rId95"/>
    <p:sldLayoutId id="2147483904" r:id="rId96"/>
    <p:sldLayoutId id="2147483905" r:id="rId97"/>
    <p:sldLayoutId id="2147483906" r:id="rId98"/>
    <p:sldLayoutId id="2147483907" r:id="rId99"/>
    <p:sldLayoutId id="2147483908" r:id="rId100"/>
    <p:sldLayoutId id="2147483909" r:id="rId101"/>
    <p:sldLayoutId id="2147483910" r:id="rId102"/>
    <p:sldLayoutId id="2147483911" r:id="rId103"/>
    <p:sldLayoutId id="2147483912" r:id="rId104"/>
    <p:sldLayoutId id="2147483913" r:id="rId105"/>
    <p:sldLayoutId id="2147483914" r:id="rId106"/>
    <p:sldLayoutId id="2147483915" r:id="rId107"/>
    <p:sldLayoutId id="2147483916" r:id="rId108"/>
    <p:sldLayoutId id="2147483917" r:id="rId109"/>
    <p:sldLayoutId id="2147483918" r:id="rId110"/>
    <p:sldLayoutId id="2147483919" r:id="rId111"/>
    <p:sldLayoutId id="2147483920" r:id="rId112"/>
    <p:sldLayoutId id="2147483921" r:id="rId113"/>
    <p:sldLayoutId id="2147483922" r:id="rId114"/>
    <p:sldLayoutId id="2147483923" r:id="rId115"/>
    <p:sldLayoutId id="2147483924" r:id="rId116"/>
    <p:sldLayoutId id="2147483925" r:id="rId117"/>
    <p:sldLayoutId id="2147483926" r:id="rId118"/>
    <p:sldLayoutId id="2147483927" r:id="rId119"/>
    <p:sldLayoutId id="2147483928" r:id="rId120"/>
    <p:sldLayoutId id="2147483929" r:id="rId121"/>
    <p:sldLayoutId id="2147483930" r:id="rId122"/>
    <p:sldLayoutId id="2147483931" r:id="rId123"/>
    <p:sldLayoutId id="2147483932" r:id="rId124"/>
    <p:sldLayoutId id="2147483933" r:id="rId125"/>
    <p:sldLayoutId id="2147483934" r:id="rId126"/>
    <p:sldLayoutId id="2147483935" r:id="rId127"/>
    <p:sldLayoutId id="2147483936" r:id="rId128"/>
    <p:sldLayoutId id="2147483937" r:id="rId129"/>
    <p:sldLayoutId id="2147483938" r:id="rId130"/>
    <p:sldLayoutId id="2147483939" r:id="rId131"/>
    <p:sldLayoutId id="2147483940" r:id="rId132"/>
    <p:sldLayoutId id="2147483941" r:id="rId133"/>
    <p:sldLayoutId id="2147483942" r:id="rId134"/>
    <p:sldLayoutId id="2147483943" r:id="rId135"/>
    <p:sldLayoutId id="2147483944" r:id="rId136"/>
    <p:sldLayoutId id="2147483945" r:id="rId137"/>
    <p:sldLayoutId id="2147483946" r:id="rId138"/>
    <p:sldLayoutId id="2147483947" r:id="rId139"/>
    <p:sldLayoutId id="2147483948" r:id="rId140"/>
    <p:sldLayoutId id="2147483949" r:id="rId141"/>
    <p:sldLayoutId id="2147483950" r:id="rId142"/>
    <p:sldLayoutId id="2147483951" r:id="rId143"/>
    <p:sldLayoutId id="2147483952" r:id="rId144"/>
    <p:sldLayoutId id="2147483953" r:id="rId145"/>
  </p:sldLayoutIdLst>
  <p:hf hdr="0" ftr="0" dt="0"/>
  <p:txStyles>
    <p:titleStyle>
      <a:lvl1pPr algn="ctr" rtl="0" eaLnBrk="1" fontAlgn="base" hangingPunct="1">
        <a:lnSpc>
          <a:spcPct val="80000"/>
        </a:lnSpc>
        <a:spcBef>
          <a:spcPct val="0"/>
        </a:spcBef>
        <a:spcAft>
          <a:spcPct val="0"/>
        </a:spcAft>
        <a:buFont typeface="Arial" charset="0"/>
        <a:defRPr lang="en-AU" sz="3599" kern="1200" cap="all" spc="0" baseline="0" dirty="0" smtClean="0">
          <a:solidFill>
            <a:schemeClr val="bg1"/>
          </a:solidFill>
          <a:latin typeface="Arial Black" panose="020B0A04020102020204" pitchFamily="34" charset="0"/>
          <a:ea typeface="Roboto Black" panose="02000000000000000000" pitchFamily="2" charset="0"/>
          <a:cs typeface="Arial" panose="020B0604020202020204" pitchFamily="34" charset="0"/>
        </a:defRPr>
      </a:lvl1pPr>
      <a:lvl2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5"/>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32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641"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962"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7283"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10000"/>
        </a:lnSpc>
        <a:spcBef>
          <a:spcPts val="1200"/>
        </a:spcBef>
        <a:spcAft>
          <a:spcPct val="0"/>
        </a:spcAft>
        <a:buFont typeface="Arial" pitchFamily="34" charset="0"/>
        <a:buNone/>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1pPr>
      <a:lvl2pPr marL="21595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431914" indent="-215957" algn="l" rtl="0" eaLnBrk="1" fontAlgn="base" hangingPunct="1">
        <a:lnSpc>
          <a:spcPct val="110000"/>
        </a:lnSpc>
        <a:spcBef>
          <a:spcPts val="800"/>
        </a:spcBef>
        <a:spcAft>
          <a:spcPct val="0"/>
        </a:spcAft>
        <a:buFont typeface="Arial" pitchFamily="34" charset="0"/>
        <a:buChar char="‒"/>
        <a:tabLst/>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611878"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863827" indent="-215957" algn="l" rtl="0" eaLnBrk="1" fontAlgn="base" hangingPunct="1">
        <a:lnSpc>
          <a:spcPct val="110000"/>
        </a:lnSpc>
        <a:spcBef>
          <a:spcPts val="800"/>
        </a:spcBef>
        <a:spcAft>
          <a:spcPct val="0"/>
        </a:spcAft>
        <a:buFont typeface="Arial" pitchFamily="34" charset="0"/>
        <a:buChar char="‒"/>
        <a:defRPr sz="1800"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1263"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584"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90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9225" indent="-304662" algn="l" defTabSz="1218641"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641" rtl="0" eaLnBrk="1" latinLnBrk="0" hangingPunct="1">
        <a:defRPr sz="2400" kern="1200">
          <a:solidFill>
            <a:schemeClr val="tx1"/>
          </a:solidFill>
          <a:latin typeface="+mn-lt"/>
          <a:ea typeface="+mn-ea"/>
          <a:cs typeface="+mn-cs"/>
        </a:defRPr>
      </a:lvl1pPr>
      <a:lvl2pPr marL="609321" algn="l" defTabSz="1218641" rtl="0" eaLnBrk="1" latinLnBrk="0" hangingPunct="1">
        <a:defRPr sz="2400" kern="1200">
          <a:solidFill>
            <a:schemeClr val="tx1"/>
          </a:solidFill>
          <a:latin typeface="+mn-lt"/>
          <a:ea typeface="+mn-ea"/>
          <a:cs typeface="+mn-cs"/>
        </a:defRPr>
      </a:lvl2pPr>
      <a:lvl3pPr marL="1218641" algn="l" defTabSz="1218641" rtl="0" eaLnBrk="1" latinLnBrk="0" hangingPunct="1">
        <a:defRPr sz="2400" kern="1200">
          <a:solidFill>
            <a:schemeClr val="tx1"/>
          </a:solidFill>
          <a:latin typeface="+mn-lt"/>
          <a:ea typeface="+mn-ea"/>
          <a:cs typeface="+mn-cs"/>
        </a:defRPr>
      </a:lvl3pPr>
      <a:lvl4pPr marL="1827962" algn="l" defTabSz="1218641" rtl="0" eaLnBrk="1" latinLnBrk="0" hangingPunct="1">
        <a:defRPr sz="2400" kern="1200">
          <a:solidFill>
            <a:schemeClr val="tx1"/>
          </a:solidFill>
          <a:latin typeface="+mn-lt"/>
          <a:ea typeface="+mn-ea"/>
          <a:cs typeface="+mn-cs"/>
        </a:defRPr>
      </a:lvl4pPr>
      <a:lvl5pPr marL="2437283" algn="l" defTabSz="1218641" rtl="0" eaLnBrk="1" latinLnBrk="0" hangingPunct="1">
        <a:defRPr sz="2400" kern="1200">
          <a:solidFill>
            <a:schemeClr val="tx1"/>
          </a:solidFill>
          <a:latin typeface="+mn-lt"/>
          <a:ea typeface="+mn-ea"/>
          <a:cs typeface="+mn-cs"/>
        </a:defRPr>
      </a:lvl5pPr>
      <a:lvl6pPr marL="3046604" algn="l" defTabSz="1218641" rtl="0" eaLnBrk="1" latinLnBrk="0" hangingPunct="1">
        <a:defRPr sz="2400" kern="1200">
          <a:solidFill>
            <a:schemeClr val="tx1"/>
          </a:solidFill>
          <a:latin typeface="+mn-lt"/>
          <a:ea typeface="+mn-ea"/>
          <a:cs typeface="+mn-cs"/>
        </a:defRPr>
      </a:lvl6pPr>
      <a:lvl7pPr marL="3655925" algn="l" defTabSz="1218641" rtl="0" eaLnBrk="1" latinLnBrk="0" hangingPunct="1">
        <a:defRPr sz="2400" kern="1200">
          <a:solidFill>
            <a:schemeClr val="tx1"/>
          </a:solidFill>
          <a:latin typeface="+mn-lt"/>
          <a:ea typeface="+mn-ea"/>
          <a:cs typeface="+mn-cs"/>
        </a:defRPr>
      </a:lvl7pPr>
      <a:lvl8pPr marL="4265244" algn="l" defTabSz="1218641" rtl="0" eaLnBrk="1" latinLnBrk="0" hangingPunct="1">
        <a:defRPr sz="2400" kern="1200">
          <a:solidFill>
            <a:schemeClr val="tx1"/>
          </a:solidFill>
          <a:latin typeface="+mn-lt"/>
          <a:ea typeface="+mn-ea"/>
          <a:cs typeface="+mn-cs"/>
        </a:defRPr>
      </a:lvl8pPr>
      <a:lvl9pPr marL="4874566" algn="l" defTabSz="1218641"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435">
          <p15:clr>
            <a:srgbClr val="F26B43"/>
          </p15:clr>
        </p15:guide>
        <p15:guide id="2" pos="226">
          <p15:clr>
            <a:srgbClr val="F26B43"/>
          </p15:clr>
        </p15:guide>
        <p15:guide id="3" pos="7452">
          <p15:clr>
            <a:srgbClr val="F26B43"/>
          </p15:clr>
        </p15:guide>
        <p15:guide id="4" pos="1278">
          <p15:clr>
            <a:srgbClr val="F26B43"/>
          </p15:clr>
        </p15:guide>
        <p15:guide id="5" pos="2513">
          <p15:clr>
            <a:srgbClr val="F26B43"/>
          </p15:clr>
        </p15:guide>
        <p15:guide id="6" pos="2696">
          <p15:clr>
            <a:srgbClr val="F26B43"/>
          </p15:clr>
        </p15:guide>
        <p15:guide id="7" pos="3929">
          <p15:clr>
            <a:srgbClr val="F26B43"/>
          </p15:clr>
        </p15:guide>
        <p15:guide id="8" pos="3748">
          <p15:clr>
            <a:srgbClr val="F26B43"/>
          </p15:clr>
        </p15:guide>
        <p15:guide id="9" pos="4980">
          <p15:clr>
            <a:srgbClr val="F26B43"/>
          </p15:clr>
        </p15:guide>
        <p15:guide id="10" pos="5162">
          <p15:clr>
            <a:srgbClr val="F26B43"/>
          </p15:clr>
        </p15:guide>
        <p15:guide id="11" pos="6218">
          <p15:clr>
            <a:srgbClr val="F26B43"/>
          </p15:clr>
        </p15:guide>
        <p15:guide id="12" pos="6399">
          <p15:clr>
            <a:srgbClr val="F26B43"/>
          </p15:clr>
        </p15:guide>
        <p15:guide id="13" orient="horz" pos="876">
          <p15:clr>
            <a:srgbClr val="F26B43"/>
          </p15:clr>
        </p15:guide>
        <p15:guide id="14" orient="horz" pos="1118">
          <p15:clr>
            <a:srgbClr val="F26B43"/>
          </p15:clr>
        </p15:guide>
        <p15:guide id="15" orient="horz" pos="3756">
          <p15:clr>
            <a:srgbClr val="F26B43"/>
          </p15:clr>
        </p15:guide>
        <p15:guide id="16" orient="horz" pos="597">
          <p15:clr>
            <a:srgbClr val="F26B43"/>
          </p15:clr>
        </p15:guide>
        <p15:guide id="17" orient="horz" pos="4032">
          <p15:clr>
            <a:srgbClr val="F26B43"/>
          </p15:clr>
        </p15:guide>
        <p15:guide id="18" orient="horz" pos="4199">
          <p15:clr>
            <a:srgbClr val="F26B43"/>
          </p15:clr>
        </p15:guide>
        <p15:guide id="19" orient="horz" pos="807">
          <p15:clr>
            <a:srgbClr val="F26B43"/>
          </p15:clr>
        </p15:guide>
        <p15:guide id="20" pos="145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solidFill>
                  <a:srgbClr val="595959">
                    <a:tint val="75000"/>
                  </a:srgbClr>
                </a:solidFill>
              </a:rPr>
              <a:pPr/>
              <a:t>‹#›</a:t>
            </a:fld>
            <a:endParaRPr lang="en-US">
              <a:solidFill>
                <a:srgbClr val="595959">
                  <a:tint val="75000"/>
                </a:srgbClr>
              </a:solidFill>
            </a:endParaRPr>
          </a:p>
        </p:txBody>
      </p:sp>
      <p:sp>
        <p:nvSpPr>
          <p:cNvPr id="10" name="TextBox 9"/>
          <p:cNvSpPr txBox="1"/>
          <p:nvPr/>
        </p:nvSpPr>
        <p:spPr>
          <a:xfrm>
            <a:off x="8876480" y="6272968"/>
            <a:ext cx="2415909" cy="200055"/>
          </a:xfrm>
          <a:prstGeom prst="rect">
            <a:avLst/>
          </a:prstGeom>
          <a:noFill/>
        </p:spPr>
        <p:txBody>
          <a:bodyPr wrap="square" rtlCol="0">
            <a:spAutoFit/>
          </a:bodyPr>
          <a:lstStyle/>
          <a:p>
            <a:pPr algn="r"/>
            <a:r>
              <a:rPr lang="en-US" sz="700" dirty="0">
                <a:solidFill>
                  <a:srgbClr val="FF5800"/>
                </a:solidFill>
              </a:rPr>
              <a:t>&lt;Confidential&gt; </a:t>
            </a:r>
            <a:r>
              <a:rPr lang="en-US" sz="700" dirty="0">
                <a:solidFill>
                  <a:srgbClr val="464646"/>
                </a:solidFill>
              </a:rPr>
              <a:t>See Avanade’s </a:t>
            </a:r>
            <a:r>
              <a:rPr lang="en-US" sz="700" dirty="0">
                <a:solidFill>
                  <a:srgbClr val="FF5800"/>
                </a:solidFill>
                <a:hlinkClick r:id="rId9"/>
              </a:rPr>
              <a:t>Data Management Policy</a:t>
            </a:r>
            <a:endParaRPr lang="en-US" sz="700" dirty="0">
              <a:solidFill>
                <a:srgbClr val="FF5800"/>
              </a:solidFill>
            </a:endParaRPr>
          </a:p>
        </p:txBody>
      </p:sp>
      <p:pic>
        <p:nvPicPr>
          <p:cNvPr id="9" name="Picture 8" descr="AvanadeLogoNoTM_AWColor_RGB.png"/>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prstClr val="white">
                    <a:lumMod val="75000"/>
                  </a:prstClr>
                </a:solidFill>
                <a:cs typeface="Segoe UI" panose="020B0502040204020203" pitchFamily="34" charset="0"/>
              </a:rPr>
              <a:t>©2017 Avanade Inc. All Rights Reserved.</a:t>
            </a:r>
          </a:p>
        </p:txBody>
      </p:sp>
      <p:sp>
        <p:nvSpPr>
          <p:cNvPr id="13" name="Rectangle 12"/>
          <p:cNvSpPr/>
          <p:nvPr userDrawn="1"/>
        </p:nvSpPr>
        <p:spPr>
          <a:xfrm>
            <a:off x="960793" y="0"/>
            <a:ext cx="10270414" cy="203287"/>
          </a:xfrm>
          <a:prstGeom prst="rect">
            <a:avLst/>
          </a:prstGeom>
          <a:gradFill>
            <a:gsLst>
              <a:gs pos="80000">
                <a:srgbClr val="FF5800"/>
              </a:gs>
              <a:gs pos="0">
                <a:srgbClr val="FFB414"/>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095636527"/>
      </p:ext>
    </p:extLst>
  </p:cSld>
  <p:clrMap bg1="lt1" tx1="dk1" bg2="lt2" tx2="dk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4002" r:id="rId6"/>
    <p:sldLayoutId id="2147484003" r:id="rId7"/>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779661"/>
      </p:ext>
    </p:extLst>
  </p:cSld>
  <p:clrMap bg1="lt1" tx1="dk1" bg2="lt2" tx2="dk2" accent1="accent1" accent2="accent2" accent3="accent3" accent4="accent4" accent5="accent5" accent6="accent6" hlink="hlink" folHlink="folHlink"/>
  <p:sldLayoutIdLst>
    <p:sldLayoutId id="2147483962" r:id="rId1"/>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solidFill>
                  <a:srgbClr val="595959">
                    <a:tint val="75000"/>
                  </a:srgbClr>
                </a:solidFill>
              </a:rPr>
              <a:pPr/>
              <a:t>‹#›</a:t>
            </a:fld>
            <a:endParaRPr lang="en-US">
              <a:solidFill>
                <a:srgbClr val="595959">
                  <a:tint val="75000"/>
                </a:srgbClr>
              </a:solidFill>
            </a:endParaRPr>
          </a:p>
        </p:txBody>
      </p:sp>
      <p:sp>
        <p:nvSpPr>
          <p:cNvPr id="5" name="Rectangle 4"/>
          <p:cNvSpPr/>
          <p:nvPr/>
        </p:nvSpPr>
        <p:spPr>
          <a:xfrm>
            <a:off x="960793" y="0"/>
            <a:ext cx="10270414" cy="203287"/>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prstClr val="white">
                    <a:lumMod val="75000"/>
                  </a:prstClr>
                </a:solidFill>
                <a:cs typeface="Segoe UI" panose="020B0502040204020203" pitchFamily="34" charset="0"/>
              </a:rPr>
              <a:t>©2017 Avanade Inc. All Rights Reserved.</a:t>
            </a:r>
          </a:p>
        </p:txBody>
      </p:sp>
      <p:sp>
        <p:nvSpPr>
          <p:cNvPr id="9" name="TextBox 8"/>
          <p:cNvSpPr txBox="1"/>
          <p:nvPr/>
        </p:nvSpPr>
        <p:spPr>
          <a:xfrm>
            <a:off x="8514496" y="6274700"/>
            <a:ext cx="2777072" cy="200055"/>
          </a:xfrm>
          <a:prstGeom prst="rect">
            <a:avLst/>
          </a:prstGeom>
          <a:noFill/>
        </p:spPr>
        <p:txBody>
          <a:bodyPr wrap="square" rtlCol="0">
            <a:spAutoFit/>
          </a:bodyPr>
          <a:lstStyle/>
          <a:p>
            <a:pPr algn="r"/>
            <a:r>
              <a:rPr lang="en-US" sz="700" dirty="0">
                <a:solidFill>
                  <a:srgbClr val="FF5800"/>
                </a:solidFill>
              </a:rPr>
              <a:t>&lt;Highly Confidential&gt; </a:t>
            </a:r>
            <a:r>
              <a:rPr lang="en-US" sz="700" dirty="0">
                <a:solidFill>
                  <a:srgbClr val="464646"/>
                </a:solidFill>
              </a:rPr>
              <a:t>See Avanade’s </a:t>
            </a:r>
            <a:r>
              <a:rPr lang="en-US" sz="700" dirty="0">
                <a:solidFill>
                  <a:srgbClr val="FF5800"/>
                </a:solidFill>
                <a:hlinkClick r:id="rId15"/>
              </a:rPr>
              <a:t>Data Management Policy</a:t>
            </a:r>
            <a:endParaRPr lang="en-US" sz="700" dirty="0">
              <a:solidFill>
                <a:srgbClr val="FF5800"/>
              </a:solidFill>
            </a:endParaRPr>
          </a:p>
        </p:txBody>
      </p:sp>
    </p:spTree>
    <p:extLst>
      <p:ext uri="{BB962C8B-B14F-4D97-AF65-F5344CB8AC3E}">
        <p14:creationId xmlns:p14="http://schemas.microsoft.com/office/powerpoint/2010/main" val="2277067166"/>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5"/>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907364"/>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solidFill>
                  <a:srgbClr val="595959">
                    <a:tint val="75000"/>
                  </a:srgbClr>
                </a:solidFill>
              </a:rPr>
              <a:pPr/>
              <a:t>‹#›</a:t>
            </a:fld>
            <a:endParaRPr lang="en-US">
              <a:solidFill>
                <a:srgbClr val="595959">
                  <a:tint val="75000"/>
                </a:srgbClr>
              </a:solidFill>
            </a:endParaRPr>
          </a:p>
        </p:txBody>
      </p:sp>
      <p:sp>
        <p:nvSpPr>
          <p:cNvPr id="10" name="TextBox 9"/>
          <p:cNvSpPr txBox="1"/>
          <p:nvPr/>
        </p:nvSpPr>
        <p:spPr>
          <a:xfrm>
            <a:off x="8876480" y="6272968"/>
            <a:ext cx="2415909" cy="200055"/>
          </a:xfrm>
          <a:prstGeom prst="rect">
            <a:avLst/>
          </a:prstGeom>
          <a:noFill/>
        </p:spPr>
        <p:txBody>
          <a:bodyPr wrap="square" rtlCol="0">
            <a:spAutoFit/>
          </a:bodyPr>
          <a:lstStyle/>
          <a:p>
            <a:pPr algn="r"/>
            <a:r>
              <a:rPr lang="en-US" sz="700" dirty="0">
                <a:solidFill>
                  <a:srgbClr val="FF5800"/>
                </a:solidFill>
              </a:rPr>
              <a:t>&lt;Confidential&gt; </a:t>
            </a:r>
            <a:r>
              <a:rPr lang="en-US" sz="700" dirty="0">
                <a:solidFill>
                  <a:srgbClr val="464646"/>
                </a:solidFill>
              </a:rPr>
              <a:t>See Avanade’s </a:t>
            </a:r>
            <a:r>
              <a:rPr lang="en-US" sz="700" dirty="0">
                <a:solidFill>
                  <a:srgbClr val="FF5800"/>
                </a:solidFill>
                <a:hlinkClick r:id="rId8"/>
              </a:rPr>
              <a:t>Data Management Policy</a:t>
            </a:r>
            <a:endParaRPr lang="en-US" sz="700" dirty="0">
              <a:solidFill>
                <a:srgbClr val="FF5800"/>
              </a:solidFill>
            </a:endParaRPr>
          </a:p>
        </p:txBody>
      </p:sp>
      <p:pic>
        <p:nvPicPr>
          <p:cNvPr id="9" name="Picture 8" descr="AvanadeLogoNoTM_AWColor_RGB.png"/>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userDrawn="1"/>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prstClr val="white">
                    <a:lumMod val="75000"/>
                  </a:prstClr>
                </a:solidFill>
                <a:cs typeface="Segoe UI" panose="020B0502040204020203" pitchFamily="34" charset="0"/>
              </a:rPr>
              <a:t>©2017 Avanade Inc. All Rights Reserved.</a:t>
            </a:r>
          </a:p>
        </p:txBody>
      </p:sp>
      <p:sp>
        <p:nvSpPr>
          <p:cNvPr id="13" name="Rectangle 12"/>
          <p:cNvSpPr/>
          <p:nvPr userDrawn="1"/>
        </p:nvSpPr>
        <p:spPr>
          <a:xfrm>
            <a:off x="960793" y="0"/>
            <a:ext cx="10270414" cy="203287"/>
          </a:xfrm>
          <a:prstGeom prst="rect">
            <a:avLst/>
          </a:prstGeom>
          <a:gradFill>
            <a:gsLst>
              <a:gs pos="80000">
                <a:srgbClr val="FF5800"/>
              </a:gs>
              <a:gs pos="0">
                <a:srgbClr val="FFB414"/>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1270098017"/>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5739" y="1283996"/>
            <a:ext cx="11474082" cy="494867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Placeholder 1"/>
          <p:cNvSpPr>
            <a:spLocks noGrp="1"/>
          </p:cNvSpPr>
          <p:nvPr>
            <p:ph type="title"/>
          </p:nvPr>
        </p:nvSpPr>
        <p:spPr>
          <a:xfrm>
            <a:off x="355739" y="554274"/>
            <a:ext cx="11474082" cy="543475"/>
          </a:xfrm>
          <a:prstGeom prst="rect">
            <a:avLst/>
          </a:prstGeom>
        </p:spPr>
        <p:txBody>
          <a:bodyPr vert="horz" lIns="0" tIns="60944" rIns="0" bIns="0" rtlCol="0" anchor="t" anchorCtr="0">
            <a:noAutofit/>
          </a:bodyPr>
          <a:lstStyle/>
          <a:p>
            <a:pPr lvl="0"/>
            <a:r>
              <a:rPr lang="en-US" dirty="0"/>
              <a:t>INSERT MAIN TITLE AT 36PT MIN 30PT</a:t>
            </a:r>
            <a:endParaRPr lang="en-AU" dirty="0"/>
          </a:p>
        </p:txBody>
      </p:sp>
      <p:sp>
        <p:nvSpPr>
          <p:cNvPr id="6" name="Slide Number Placeholder 4"/>
          <p:cNvSpPr>
            <a:spLocks noGrp="1"/>
          </p:cNvSpPr>
          <p:nvPr>
            <p:ph type="sldNum" sz="quarter" idx="4"/>
          </p:nvPr>
        </p:nvSpPr>
        <p:spPr>
          <a:xfrm flipH="1">
            <a:off x="11617001" y="6537400"/>
            <a:ext cx="216084" cy="161888"/>
          </a:xfrm>
          <a:prstGeom prst="rect">
            <a:avLst/>
          </a:prstGeom>
        </p:spPr>
        <p:txBody>
          <a:bodyPr vert="horz" wrap="square" lIns="0" tIns="60944" rIns="0" bIns="60944" numCol="1" anchor="ctr" anchorCtr="0" compatLnSpc="1">
            <a:prstTxWarp prst="textNoShape">
              <a:avLst/>
            </a:prstTxWarp>
            <a:noAutofit/>
          </a:bodyPr>
          <a:lstStyle>
            <a:lvl1pPr algn="r">
              <a:defRPr sz="800">
                <a:solidFill>
                  <a:schemeClr val="bg1">
                    <a:alpha val="50000"/>
                  </a:schemeClr>
                </a:solidFill>
                <a:latin typeface="+mn-lt"/>
                <a:ea typeface="Roboto Light" panose="02000000000000000000" pitchFamily="2" charset="0"/>
                <a:cs typeface="Gotham Medium" pitchFamily="2" charset="0"/>
              </a:defRPr>
            </a:lvl1pPr>
          </a:lstStyle>
          <a:p>
            <a:pPr defTabSz="914126" fontAlgn="base">
              <a:spcBef>
                <a:spcPct val="0"/>
              </a:spcBef>
              <a:spcAft>
                <a:spcPct val="0"/>
              </a:spcAft>
              <a:defRPr/>
            </a:pPr>
            <a:fld id="{90CBDC3A-D49F-4631-A8C7-55D59B33E5FA}" type="slidenum">
              <a:rPr lang="en-US" smtClean="0">
                <a:solidFill>
                  <a:srgbClr val="FFFFFF">
                    <a:alpha val="50000"/>
                  </a:srgbClr>
                </a:solidFill>
              </a:rPr>
              <a:pPr defTabSz="914126" fontAlgn="base">
                <a:spcBef>
                  <a:spcPct val="0"/>
                </a:spcBef>
                <a:spcAft>
                  <a:spcPct val="0"/>
                </a:spcAft>
                <a:defRPr/>
              </a:pPr>
              <a:t>‹#›</a:t>
            </a:fld>
            <a:endParaRPr lang="en-US" dirty="0">
              <a:solidFill>
                <a:srgbClr val="FFFFFF">
                  <a:alpha val="50000"/>
                </a:srgbClr>
              </a:solidFill>
            </a:endParaRPr>
          </a:p>
        </p:txBody>
      </p:sp>
      <p:sp>
        <p:nvSpPr>
          <p:cNvPr id="7" name="Footer Placeholder 3"/>
          <p:cNvSpPr>
            <a:spLocks noGrp="1"/>
          </p:cNvSpPr>
          <p:nvPr>
            <p:ph type="ftr" sz="quarter" idx="3"/>
          </p:nvPr>
        </p:nvSpPr>
        <p:spPr>
          <a:xfrm>
            <a:off x="7495798" y="6537399"/>
            <a:ext cx="4141956" cy="161962"/>
          </a:xfrm>
          <a:prstGeom prst="rect">
            <a:avLst/>
          </a:prstGeom>
        </p:spPr>
        <p:txBody>
          <a:bodyPr vert="horz" wrap="square" lIns="0" tIns="60944" rIns="0" bIns="60944" numCol="1" anchor="ctr" anchorCtr="0" compatLnSpc="1">
            <a:prstTxWarp prst="textNoShape">
              <a:avLst/>
            </a:prstTxWarp>
            <a:noAutofit/>
          </a:bodyPr>
          <a:lstStyle>
            <a:lvl1pPr algn="r">
              <a:defRPr lang="en-US" sz="800">
                <a:solidFill>
                  <a:schemeClr val="bg1">
                    <a:alpha val="50000"/>
                  </a:schemeClr>
                </a:solidFill>
                <a:latin typeface="+mn-lt"/>
                <a:ea typeface="Roboto Light" panose="02000000000000000000" pitchFamily="2" charset="0"/>
                <a:cs typeface="Gotham Medium" pitchFamily="2" charset="0"/>
              </a:defRPr>
            </a:lvl1pPr>
          </a:lstStyle>
          <a:p>
            <a:pPr defTabSz="914126" fontAlgn="base">
              <a:spcBef>
                <a:spcPct val="0"/>
              </a:spcBef>
              <a:spcAft>
                <a:spcPct val="0"/>
              </a:spcAft>
            </a:pPr>
            <a:endParaRPr lang="en-AU" dirty="0">
              <a:solidFill>
                <a:srgbClr val="FFFFFF">
                  <a:alpha val="50000"/>
                </a:srgbClr>
              </a:solidFill>
            </a:endParaRPr>
          </a:p>
        </p:txBody>
      </p:sp>
    </p:spTree>
    <p:extLst>
      <p:ext uri="{BB962C8B-B14F-4D97-AF65-F5344CB8AC3E}">
        <p14:creationId xmlns:p14="http://schemas.microsoft.com/office/powerpoint/2010/main" val="3315830511"/>
      </p:ext>
    </p:extLst>
  </p:cSld>
  <p:clrMap bg1="lt1" tx1="dk1" bg2="lt2" tx2="dk2" accent1="accent1" accent2="accent2" accent3="accent3" accent4="accent4" accent5="accent5" accent6="accent6" hlink="hlink" folHlink="folHlink"/>
  <p:sldLayoutIdLst>
    <p:sldLayoutId id="2147483988" r:id="rId1"/>
  </p:sldLayoutIdLst>
  <p:hf hdr="0" ftr="0" dt="0"/>
  <p:txStyles>
    <p:titleStyle>
      <a:lvl1pPr algn="ctr" rtl="0" eaLnBrk="1" fontAlgn="base" hangingPunct="1">
        <a:lnSpc>
          <a:spcPct val="80000"/>
        </a:lnSpc>
        <a:spcBef>
          <a:spcPct val="0"/>
        </a:spcBef>
        <a:spcAft>
          <a:spcPct val="0"/>
        </a:spcAft>
        <a:buFont typeface="Arial" charset="0"/>
        <a:defRPr lang="en-AU" sz="3598" kern="1200" cap="all" spc="0" baseline="0" dirty="0" smtClean="0">
          <a:solidFill>
            <a:schemeClr val="bg1"/>
          </a:solidFill>
          <a:latin typeface="Arial Black" panose="020B0A04020102020204" pitchFamily="34" charset="0"/>
          <a:ea typeface="Roboto Black" panose="02000000000000000000" pitchFamily="2" charset="0"/>
          <a:cs typeface="Arial" panose="020B0604020202020204" pitchFamily="34" charset="0"/>
        </a:defRPr>
      </a:lvl1pPr>
      <a:lvl2pPr algn="l" rtl="0" eaLnBrk="1" fontAlgn="base" hangingPunct="1">
        <a:lnSpc>
          <a:spcPts val="3464"/>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2pPr>
      <a:lvl3pPr algn="l" rtl="0" eaLnBrk="1" fontAlgn="base" hangingPunct="1">
        <a:lnSpc>
          <a:spcPts val="3464"/>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3pPr>
      <a:lvl4pPr algn="l" rtl="0" eaLnBrk="1" fontAlgn="base" hangingPunct="1">
        <a:lnSpc>
          <a:spcPts val="3464"/>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4pPr>
      <a:lvl5pPr algn="l" rtl="0" eaLnBrk="1" fontAlgn="base" hangingPunct="1">
        <a:lnSpc>
          <a:spcPts val="3464"/>
        </a:lnSpc>
        <a:spcBef>
          <a:spcPct val="0"/>
        </a:spcBef>
        <a:spcAft>
          <a:spcPct val="0"/>
        </a:spcAft>
        <a:buFont typeface="Arial" charset="0"/>
        <a:defRPr sz="3198">
          <a:solidFill>
            <a:schemeClr val="tx1"/>
          </a:solidFill>
          <a:latin typeface="Arial" pitchFamily="-105" charset="-52"/>
          <a:ea typeface="Arial" pitchFamily="-105" charset="-52"/>
          <a:cs typeface="Arial" pitchFamily="-105" charset="-52"/>
        </a:defRPr>
      </a:lvl5pPr>
      <a:lvl6pPr marL="609138" algn="l" rtl="0" eaLnBrk="1" fontAlgn="base" hangingPunct="1">
        <a:spcBef>
          <a:spcPct val="0"/>
        </a:spcBef>
        <a:spcAft>
          <a:spcPct val="0"/>
        </a:spcAft>
        <a:buFont typeface="Arial" pitchFamily="-105" charset="-52"/>
        <a:defRPr sz="3498">
          <a:solidFill>
            <a:schemeClr val="tx1"/>
          </a:solidFill>
          <a:latin typeface="Arial" pitchFamily="-105" charset="-52"/>
          <a:ea typeface="Arial" pitchFamily="-105" charset="-52"/>
          <a:cs typeface="Arial" pitchFamily="-105" charset="-52"/>
        </a:defRPr>
      </a:lvl6pPr>
      <a:lvl7pPr marL="1218275" algn="l" rtl="0" eaLnBrk="1" fontAlgn="base" hangingPunct="1">
        <a:spcBef>
          <a:spcPct val="0"/>
        </a:spcBef>
        <a:spcAft>
          <a:spcPct val="0"/>
        </a:spcAft>
        <a:buFont typeface="Arial" pitchFamily="-105" charset="-52"/>
        <a:defRPr sz="3498">
          <a:solidFill>
            <a:schemeClr val="tx1"/>
          </a:solidFill>
          <a:latin typeface="Arial" pitchFamily="-105" charset="-52"/>
          <a:ea typeface="Arial" pitchFamily="-105" charset="-52"/>
          <a:cs typeface="Arial" pitchFamily="-105" charset="-52"/>
        </a:defRPr>
      </a:lvl7pPr>
      <a:lvl8pPr marL="1827414" algn="l" rtl="0" eaLnBrk="1" fontAlgn="base" hangingPunct="1">
        <a:spcBef>
          <a:spcPct val="0"/>
        </a:spcBef>
        <a:spcAft>
          <a:spcPct val="0"/>
        </a:spcAft>
        <a:buFont typeface="Arial" pitchFamily="-105" charset="-52"/>
        <a:defRPr sz="3498">
          <a:solidFill>
            <a:schemeClr val="tx1"/>
          </a:solidFill>
          <a:latin typeface="Arial" pitchFamily="-105" charset="-52"/>
          <a:ea typeface="Arial" pitchFamily="-105" charset="-52"/>
          <a:cs typeface="Arial" pitchFamily="-105" charset="-52"/>
        </a:defRPr>
      </a:lvl8pPr>
      <a:lvl9pPr marL="2436552" algn="l" rtl="0" eaLnBrk="1" fontAlgn="base" hangingPunct="1">
        <a:spcBef>
          <a:spcPct val="0"/>
        </a:spcBef>
        <a:spcAft>
          <a:spcPct val="0"/>
        </a:spcAft>
        <a:buFont typeface="Arial" pitchFamily="-105" charset="-52"/>
        <a:defRPr sz="3498">
          <a:solidFill>
            <a:schemeClr val="tx1"/>
          </a:solidFill>
          <a:latin typeface="Arial" pitchFamily="-105" charset="-52"/>
          <a:ea typeface="Arial" pitchFamily="-105" charset="-52"/>
          <a:cs typeface="Arial" pitchFamily="-105" charset="-52"/>
        </a:defRPr>
      </a:lvl9pPr>
    </p:titleStyle>
    <p:bodyStyle>
      <a:lvl1pPr marL="0" indent="0" algn="l" rtl="0" eaLnBrk="1" fontAlgn="base" hangingPunct="1">
        <a:lnSpc>
          <a:spcPct val="110000"/>
        </a:lnSpc>
        <a:spcBef>
          <a:spcPts val="1200"/>
        </a:spcBef>
        <a:spcAft>
          <a:spcPct val="0"/>
        </a:spcAft>
        <a:buFont typeface="Arial" pitchFamily="34" charset="0"/>
        <a:buNone/>
        <a:defRPr sz="1799" kern="1200">
          <a:solidFill>
            <a:schemeClr val="bg1"/>
          </a:solidFill>
          <a:latin typeface="Arial" panose="020B0604020202020204" pitchFamily="34" charset="0"/>
          <a:ea typeface="Roboto" panose="02000000000000000000" pitchFamily="2" charset="0"/>
          <a:cs typeface="Arial" panose="020B0604020202020204" pitchFamily="34" charset="0"/>
        </a:defRPr>
      </a:lvl1pPr>
      <a:lvl2pPr marL="215892" indent="-215892" algn="l" rtl="0" eaLnBrk="1" fontAlgn="base" hangingPunct="1">
        <a:lnSpc>
          <a:spcPct val="110000"/>
        </a:lnSpc>
        <a:spcBef>
          <a:spcPts val="800"/>
        </a:spcBef>
        <a:spcAft>
          <a:spcPct val="0"/>
        </a:spcAft>
        <a:buFont typeface="Arial" pitchFamily="34" charset="0"/>
        <a:buChar char="•"/>
        <a:defRPr sz="1799" kern="1200">
          <a:solidFill>
            <a:schemeClr val="bg1"/>
          </a:solidFill>
          <a:latin typeface="Arial" panose="020B0604020202020204" pitchFamily="34" charset="0"/>
          <a:ea typeface="Roboto" panose="02000000000000000000" pitchFamily="2" charset="0"/>
          <a:cs typeface="Arial" panose="020B0604020202020204" pitchFamily="34" charset="0"/>
        </a:defRPr>
      </a:lvl2pPr>
      <a:lvl3pPr marL="431784" indent="-215892" algn="l" rtl="0" eaLnBrk="1" fontAlgn="base" hangingPunct="1">
        <a:lnSpc>
          <a:spcPct val="110000"/>
        </a:lnSpc>
        <a:spcBef>
          <a:spcPts val="800"/>
        </a:spcBef>
        <a:spcAft>
          <a:spcPct val="0"/>
        </a:spcAft>
        <a:buFont typeface="Arial" pitchFamily="34" charset="0"/>
        <a:buChar char="‒"/>
        <a:tabLst/>
        <a:defRPr sz="1799" kern="1200">
          <a:solidFill>
            <a:schemeClr val="bg1"/>
          </a:solidFill>
          <a:latin typeface="Arial" panose="020B0604020202020204" pitchFamily="34" charset="0"/>
          <a:ea typeface="Roboto" panose="02000000000000000000" pitchFamily="2" charset="0"/>
          <a:cs typeface="Arial" panose="020B0604020202020204" pitchFamily="34" charset="0"/>
        </a:defRPr>
      </a:lvl3pPr>
      <a:lvl4pPr marL="611694" indent="-215892" algn="l" rtl="0" eaLnBrk="1" fontAlgn="base" hangingPunct="1">
        <a:lnSpc>
          <a:spcPct val="110000"/>
        </a:lnSpc>
        <a:spcBef>
          <a:spcPts val="800"/>
        </a:spcBef>
        <a:spcAft>
          <a:spcPct val="0"/>
        </a:spcAft>
        <a:buFont typeface="Arial" pitchFamily="34" charset="0"/>
        <a:buChar char="•"/>
        <a:defRPr sz="1799" kern="1200">
          <a:solidFill>
            <a:schemeClr val="bg1"/>
          </a:solidFill>
          <a:latin typeface="Arial" panose="020B0604020202020204" pitchFamily="34" charset="0"/>
          <a:ea typeface="Roboto" panose="02000000000000000000" pitchFamily="2" charset="0"/>
          <a:cs typeface="Arial" panose="020B0604020202020204" pitchFamily="34" charset="0"/>
        </a:defRPr>
      </a:lvl4pPr>
      <a:lvl5pPr marL="863568" indent="-215892" algn="l" rtl="0" eaLnBrk="1" fontAlgn="base" hangingPunct="1">
        <a:lnSpc>
          <a:spcPct val="110000"/>
        </a:lnSpc>
        <a:spcBef>
          <a:spcPts val="800"/>
        </a:spcBef>
        <a:spcAft>
          <a:spcPct val="0"/>
        </a:spcAft>
        <a:buFont typeface="Arial" pitchFamily="34" charset="0"/>
        <a:buChar char="‒"/>
        <a:defRPr sz="1799" kern="1200">
          <a:solidFill>
            <a:schemeClr val="bg1"/>
          </a:solidFill>
          <a:latin typeface="Arial" panose="020B0604020202020204" pitchFamily="34" charset="0"/>
          <a:ea typeface="Roboto" panose="02000000000000000000" pitchFamily="2" charset="0"/>
          <a:cs typeface="Arial" panose="020B0604020202020204" pitchFamily="34" charset="0"/>
        </a:defRPr>
      </a:lvl5pPr>
      <a:lvl6pPr marL="3350258" indent="-304571" algn="l" defTabSz="1218275" rtl="0" eaLnBrk="1" latinLnBrk="0" hangingPunct="1">
        <a:spcBef>
          <a:spcPct val="20000"/>
        </a:spcBef>
        <a:buFont typeface="Arial" pitchFamily="34" charset="0"/>
        <a:buChar char="•"/>
        <a:defRPr sz="2698" kern="1200">
          <a:solidFill>
            <a:schemeClr val="tx1"/>
          </a:solidFill>
          <a:latin typeface="+mn-lt"/>
          <a:ea typeface="+mn-ea"/>
          <a:cs typeface="+mn-cs"/>
        </a:defRPr>
      </a:lvl6pPr>
      <a:lvl7pPr marL="3959396" indent="-304571" algn="l" defTabSz="1218275" rtl="0" eaLnBrk="1" latinLnBrk="0" hangingPunct="1">
        <a:spcBef>
          <a:spcPct val="20000"/>
        </a:spcBef>
        <a:buFont typeface="Arial" pitchFamily="34" charset="0"/>
        <a:buChar char="•"/>
        <a:defRPr sz="2698" kern="1200">
          <a:solidFill>
            <a:schemeClr val="tx1"/>
          </a:solidFill>
          <a:latin typeface="+mn-lt"/>
          <a:ea typeface="+mn-ea"/>
          <a:cs typeface="+mn-cs"/>
        </a:defRPr>
      </a:lvl7pPr>
      <a:lvl8pPr marL="4568534" indent="-304571" algn="l" defTabSz="1218275" rtl="0" eaLnBrk="1" latinLnBrk="0" hangingPunct="1">
        <a:spcBef>
          <a:spcPct val="20000"/>
        </a:spcBef>
        <a:buFont typeface="Arial" pitchFamily="34" charset="0"/>
        <a:buChar char="•"/>
        <a:defRPr sz="2698" kern="1200">
          <a:solidFill>
            <a:schemeClr val="tx1"/>
          </a:solidFill>
          <a:latin typeface="+mn-lt"/>
          <a:ea typeface="+mn-ea"/>
          <a:cs typeface="+mn-cs"/>
        </a:defRPr>
      </a:lvl8pPr>
      <a:lvl9pPr marL="5177671" indent="-304571" algn="l" defTabSz="1218275" rtl="0" eaLnBrk="1" latinLnBrk="0" hangingPunct="1">
        <a:spcBef>
          <a:spcPct val="20000"/>
        </a:spcBef>
        <a:buFont typeface="Arial" pitchFamily="34" charset="0"/>
        <a:buChar char="•"/>
        <a:defRPr sz="2698" kern="1200">
          <a:solidFill>
            <a:schemeClr val="tx1"/>
          </a:solidFill>
          <a:latin typeface="+mn-lt"/>
          <a:ea typeface="+mn-ea"/>
          <a:cs typeface="+mn-cs"/>
        </a:defRPr>
      </a:lvl9pPr>
    </p:bodyStyle>
    <p:otherStyle>
      <a:defPPr>
        <a:defRPr lang="en-US"/>
      </a:defPPr>
      <a:lvl1pPr marL="0" algn="l" defTabSz="1218275" rtl="0" eaLnBrk="1" latinLnBrk="0" hangingPunct="1">
        <a:defRPr sz="2399" kern="1200">
          <a:solidFill>
            <a:schemeClr val="tx1"/>
          </a:solidFill>
          <a:latin typeface="+mn-lt"/>
          <a:ea typeface="+mn-ea"/>
          <a:cs typeface="+mn-cs"/>
        </a:defRPr>
      </a:lvl1pPr>
      <a:lvl2pPr marL="609138" algn="l" defTabSz="1218275" rtl="0" eaLnBrk="1" latinLnBrk="0" hangingPunct="1">
        <a:defRPr sz="2399" kern="1200">
          <a:solidFill>
            <a:schemeClr val="tx1"/>
          </a:solidFill>
          <a:latin typeface="+mn-lt"/>
          <a:ea typeface="+mn-ea"/>
          <a:cs typeface="+mn-cs"/>
        </a:defRPr>
      </a:lvl2pPr>
      <a:lvl3pPr marL="1218275" algn="l" defTabSz="1218275" rtl="0" eaLnBrk="1" latinLnBrk="0" hangingPunct="1">
        <a:defRPr sz="2399" kern="1200">
          <a:solidFill>
            <a:schemeClr val="tx1"/>
          </a:solidFill>
          <a:latin typeface="+mn-lt"/>
          <a:ea typeface="+mn-ea"/>
          <a:cs typeface="+mn-cs"/>
        </a:defRPr>
      </a:lvl3pPr>
      <a:lvl4pPr marL="1827414" algn="l" defTabSz="1218275" rtl="0" eaLnBrk="1" latinLnBrk="0" hangingPunct="1">
        <a:defRPr sz="2399" kern="1200">
          <a:solidFill>
            <a:schemeClr val="tx1"/>
          </a:solidFill>
          <a:latin typeface="+mn-lt"/>
          <a:ea typeface="+mn-ea"/>
          <a:cs typeface="+mn-cs"/>
        </a:defRPr>
      </a:lvl4pPr>
      <a:lvl5pPr marL="2436552" algn="l" defTabSz="1218275" rtl="0" eaLnBrk="1" latinLnBrk="0" hangingPunct="1">
        <a:defRPr sz="2399" kern="1200">
          <a:solidFill>
            <a:schemeClr val="tx1"/>
          </a:solidFill>
          <a:latin typeface="+mn-lt"/>
          <a:ea typeface="+mn-ea"/>
          <a:cs typeface="+mn-cs"/>
        </a:defRPr>
      </a:lvl5pPr>
      <a:lvl6pPr marL="3045690" algn="l" defTabSz="1218275" rtl="0" eaLnBrk="1" latinLnBrk="0" hangingPunct="1">
        <a:defRPr sz="2399" kern="1200">
          <a:solidFill>
            <a:schemeClr val="tx1"/>
          </a:solidFill>
          <a:latin typeface="+mn-lt"/>
          <a:ea typeface="+mn-ea"/>
          <a:cs typeface="+mn-cs"/>
        </a:defRPr>
      </a:lvl6pPr>
      <a:lvl7pPr marL="3654828" algn="l" defTabSz="1218275" rtl="0" eaLnBrk="1" latinLnBrk="0" hangingPunct="1">
        <a:defRPr sz="2399" kern="1200">
          <a:solidFill>
            <a:schemeClr val="tx1"/>
          </a:solidFill>
          <a:latin typeface="+mn-lt"/>
          <a:ea typeface="+mn-ea"/>
          <a:cs typeface="+mn-cs"/>
        </a:defRPr>
      </a:lvl7pPr>
      <a:lvl8pPr marL="4263964" algn="l" defTabSz="1218275" rtl="0" eaLnBrk="1" latinLnBrk="0" hangingPunct="1">
        <a:defRPr sz="2399" kern="1200">
          <a:solidFill>
            <a:schemeClr val="tx1"/>
          </a:solidFill>
          <a:latin typeface="+mn-lt"/>
          <a:ea typeface="+mn-ea"/>
          <a:cs typeface="+mn-cs"/>
        </a:defRPr>
      </a:lvl8pPr>
      <a:lvl9pPr marL="4873104" algn="l" defTabSz="1218275" rtl="0" eaLnBrk="1" latinLnBrk="0" hangingPunct="1">
        <a:defRPr sz="23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435">
          <p15:clr>
            <a:srgbClr val="F26B43"/>
          </p15:clr>
        </p15:guide>
        <p15:guide id="2" pos="226">
          <p15:clr>
            <a:srgbClr val="F26B43"/>
          </p15:clr>
        </p15:guide>
        <p15:guide id="3" pos="7452">
          <p15:clr>
            <a:srgbClr val="F26B43"/>
          </p15:clr>
        </p15:guide>
        <p15:guide id="4" pos="1278">
          <p15:clr>
            <a:srgbClr val="F26B43"/>
          </p15:clr>
        </p15:guide>
        <p15:guide id="5" pos="2513">
          <p15:clr>
            <a:srgbClr val="F26B43"/>
          </p15:clr>
        </p15:guide>
        <p15:guide id="6" pos="2696">
          <p15:clr>
            <a:srgbClr val="F26B43"/>
          </p15:clr>
        </p15:guide>
        <p15:guide id="7" pos="3929">
          <p15:clr>
            <a:srgbClr val="F26B43"/>
          </p15:clr>
        </p15:guide>
        <p15:guide id="8" pos="3748">
          <p15:clr>
            <a:srgbClr val="F26B43"/>
          </p15:clr>
        </p15:guide>
        <p15:guide id="9" pos="4980">
          <p15:clr>
            <a:srgbClr val="F26B43"/>
          </p15:clr>
        </p15:guide>
        <p15:guide id="10" pos="5162">
          <p15:clr>
            <a:srgbClr val="F26B43"/>
          </p15:clr>
        </p15:guide>
        <p15:guide id="11" pos="6218">
          <p15:clr>
            <a:srgbClr val="F26B43"/>
          </p15:clr>
        </p15:guide>
        <p15:guide id="12" pos="6399">
          <p15:clr>
            <a:srgbClr val="F26B43"/>
          </p15:clr>
        </p15:guide>
        <p15:guide id="13" orient="horz" pos="876">
          <p15:clr>
            <a:srgbClr val="F26B43"/>
          </p15:clr>
        </p15:guide>
        <p15:guide id="14" orient="horz" pos="1118">
          <p15:clr>
            <a:srgbClr val="F26B43"/>
          </p15:clr>
        </p15:guide>
        <p15:guide id="15" orient="horz" pos="3756">
          <p15:clr>
            <a:srgbClr val="F26B43"/>
          </p15:clr>
        </p15:guide>
        <p15:guide id="16" orient="horz" pos="597">
          <p15:clr>
            <a:srgbClr val="F26B43"/>
          </p15:clr>
        </p15:guide>
        <p15:guide id="17" orient="horz" pos="4032">
          <p15:clr>
            <a:srgbClr val="F26B43"/>
          </p15:clr>
        </p15:guide>
        <p15:guide id="18" orient="horz" pos="4199">
          <p15:clr>
            <a:srgbClr val="F26B43"/>
          </p15:clr>
        </p15:guide>
        <p15:guide id="19" orient="horz" pos="807">
          <p15:clr>
            <a:srgbClr val="F26B43"/>
          </p15:clr>
        </p15:guide>
        <p15:guide id="20" pos="145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6"/>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06872"/>
      </p:ext>
    </p:extLst>
  </p:cSld>
  <p:clrMap bg1="lt1" tx1="dk1" bg2="lt2" tx2="dk2" accent1="accent1" accent2="accent2" accent3="accent3" accent4="accent4" accent5="accent5" accent6="accent6" hlink="hlink" folHlink="folHlink"/>
  <p:sldLayoutIdLst>
    <p:sldLayoutId id="2147483664" r:id="rId1"/>
    <p:sldLayoutId id="2147483686" r:id="rId2"/>
    <p:sldLayoutId id="2147483687" r:id="rId3"/>
    <p:sldLayoutId id="2147483688" r:id="rId4"/>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
        <p:nvSpPr>
          <p:cNvPr id="9" name="TextBox 8"/>
          <p:cNvSpPr txBox="1"/>
          <p:nvPr/>
        </p:nvSpPr>
        <p:spPr>
          <a:xfrm>
            <a:off x="8514496" y="6274700"/>
            <a:ext cx="2777072" cy="200055"/>
          </a:xfrm>
          <a:prstGeom prst="rect">
            <a:avLst/>
          </a:prstGeom>
          <a:noFill/>
        </p:spPr>
        <p:txBody>
          <a:bodyPr wrap="square" rtlCol="0">
            <a:spAutoFit/>
          </a:bodyPr>
          <a:lstStyle/>
          <a:p>
            <a:pPr algn="r"/>
            <a:r>
              <a:rPr lang="en-US" sz="700" dirty="0">
                <a:solidFill>
                  <a:srgbClr val="FF5800"/>
                </a:solidFill>
              </a:rPr>
              <a:t>&lt;Highly Confidential&gt; </a:t>
            </a:r>
            <a:r>
              <a:rPr lang="en-US" sz="700" dirty="0">
                <a:solidFill>
                  <a:srgbClr val="464646"/>
                </a:solidFill>
              </a:rPr>
              <a:t>See Avanade’s </a:t>
            </a:r>
            <a:r>
              <a:rPr lang="en-US" sz="700" dirty="0">
                <a:solidFill>
                  <a:srgbClr val="FF5800"/>
                </a:solidFill>
                <a:hlinkClick r:id="rId15" invalidUrl="https://avanade.sharepoint.com/sites/policies/Policies2/Data Management/1431_DataManagement.pdf"/>
              </a:rPr>
              <a:t>Data Management Policy</a:t>
            </a:r>
            <a:endParaRPr lang="en-US" sz="700" dirty="0">
              <a:solidFill>
                <a:srgbClr val="FF5800"/>
              </a:solidFill>
            </a:endParaRPr>
          </a:p>
        </p:txBody>
      </p:sp>
      <p:sp>
        <p:nvSpPr>
          <p:cNvPr id="10" name="Rectangle 9"/>
          <p:cNvSpPr/>
          <p:nvPr/>
        </p:nvSpPr>
        <p:spPr>
          <a:xfrm>
            <a:off x="12218648" y="576694"/>
            <a:ext cx="155791"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1" name="Rectangle 10"/>
          <p:cNvSpPr/>
          <p:nvPr/>
        </p:nvSpPr>
        <p:spPr>
          <a:xfrm>
            <a:off x="12218648" y="1153388"/>
            <a:ext cx="155791"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p:cNvSpPr/>
          <p:nvPr/>
        </p:nvSpPr>
        <p:spPr>
          <a:xfrm>
            <a:off x="12215747" y="2306776"/>
            <a:ext cx="155791"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p:cNvSpPr/>
          <p:nvPr/>
        </p:nvSpPr>
        <p:spPr>
          <a:xfrm>
            <a:off x="12215747" y="2883470"/>
            <a:ext cx="155791"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Rectangle 14"/>
          <p:cNvSpPr/>
          <p:nvPr/>
        </p:nvSpPr>
        <p:spPr>
          <a:xfrm>
            <a:off x="12215747" y="3460164"/>
            <a:ext cx="155791"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6" name="Rectangle 15"/>
          <p:cNvSpPr/>
          <p:nvPr/>
        </p:nvSpPr>
        <p:spPr>
          <a:xfrm>
            <a:off x="12215747" y="4036858"/>
            <a:ext cx="155791"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Rectangle 16"/>
          <p:cNvSpPr/>
          <p:nvPr/>
        </p:nvSpPr>
        <p:spPr>
          <a:xfrm>
            <a:off x="12215747" y="1730082"/>
            <a:ext cx="155791"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Rectangle 17"/>
          <p:cNvSpPr/>
          <p:nvPr/>
        </p:nvSpPr>
        <p:spPr>
          <a:xfrm>
            <a:off x="12382950" y="576694"/>
            <a:ext cx="155791"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Rectangle 18"/>
          <p:cNvSpPr/>
          <p:nvPr/>
        </p:nvSpPr>
        <p:spPr>
          <a:xfrm>
            <a:off x="12382950" y="1153388"/>
            <a:ext cx="155791"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ectangle 19"/>
          <p:cNvSpPr/>
          <p:nvPr/>
        </p:nvSpPr>
        <p:spPr>
          <a:xfrm>
            <a:off x="12380049" y="2306776"/>
            <a:ext cx="155791"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p:cNvSpPr/>
          <p:nvPr/>
        </p:nvSpPr>
        <p:spPr>
          <a:xfrm>
            <a:off x="12380049" y="2883470"/>
            <a:ext cx="155791"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2" name="Rectangle 21"/>
          <p:cNvSpPr/>
          <p:nvPr/>
        </p:nvSpPr>
        <p:spPr>
          <a:xfrm>
            <a:off x="12380049" y="3460164"/>
            <a:ext cx="155791"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p:nvSpPr>
        <p:spPr>
          <a:xfrm>
            <a:off x="12380049" y="4036858"/>
            <a:ext cx="155791"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p:cNvSpPr/>
          <p:nvPr/>
        </p:nvSpPr>
        <p:spPr>
          <a:xfrm>
            <a:off x="12380049" y="1730082"/>
            <a:ext cx="155791"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p:cNvSpPr/>
          <p:nvPr/>
        </p:nvSpPr>
        <p:spPr>
          <a:xfrm>
            <a:off x="12218648" y="0"/>
            <a:ext cx="155791"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p:cNvSpPr/>
          <p:nvPr/>
        </p:nvSpPr>
        <p:spPr>
          <a:xfrm>
            <a:off x="12382950" y="0"/>
            <a:ext cx="155791"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1" name="Rectangle 30"/>
          <p:cNvSpPr/>
          <p:nvPr/>
        </p:nvSpPr>
        <p:spPr>
          <a:xfrm>
            <a:off x="960793" y="0"/>
            <a:ext cx="10270414" cy="45719"/>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427079"/>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Lst>
  <p:transition>
    <p:fade/>
  </p:transition>
  <p:hf hdr="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171450" indent="-171450" algn="l" defTabSz="914400" rtl="0" eaLnBrk="1" latinLnBrk="0" hangingPunct="1">
        <a:lnSpc>
          <a:spcPct val="90000"/>
        </a:lnSpc>
        <a:spcBef>
          <a:spcPts val="500"/>
        </a:spcBef>
        <a:buFont typeface="Wingdings" panose="05000000000000000000" pitchFamily="2" charset="2"/>
        <a:buChar char="§"/>
        <a:defRPr sz="1800" b="0" i="0" kern="1200">
          <a:solidFill>
            <a:schemeClr val="tx1"/>
          </a:solidFill>
          <a:latin typeface="Segoe UI Light" charset="0"/>
          <a:ea typeface="Segoe UI Light" charset="0"/>
          <a:cs typeface="Segoe UI Light" charset="0"/>
        </a:defRPr>
      </a:lvl2pPr>
      <a:lvl3pPr marL="344488" indent="-171450" algn="l" defTabSz="914400" rtl="0" eaLnBrk="1" latinLnBrk="0" hangingPunct="1">
        <a:lnSpc>
          <a:spcPct val="90000"/>
        </a:lnSpc>
        <a:spcBef>
          <a:spcPts val="500"/>
        </a:spcBef>
        <a:buFont typeface="Wingdings" panose="05000000000000000000" pitchFamily="2" charset="2"/>
        <a:buChar char="§"/>
        <a:defRPr sz="1600" b="0" i="0" kern="1200">
          <a:solidFill>
            <a:schemeClr val="tx1"/>
          </a:solidFill>
          <a:latin typeface="Segoe UI Light" charset="0"/>
          <a:ea typeface="Segoe UI Light" charset="0"/>
          <a:cs typeface="Segoe UI Light" charset="0"/>
        </a:defRPr>
      </a:lvl3pPr>
      <a:lvl4pPr marL="457200" indent="-114300" algn="l" defTabSz="914400" rtl="0" eaLnBrk="1" latinLnBrk="0" hangingPunct="1">
        <a:lnSpc>
          <a:spcPct val="90000"/>
        </a:lnSpc>
        <a:spcBef>
          <a:spcPts val="500"/>
        </a:spcBef>
        <a:buFont typeface="Wingdings" panose="05000000000000000000" pitchFamily="2" charset="2"/>
        <a:buChar char="§"/>
        <a:defRPr sz="1400" b="0" i="0" kern="1200">
          <a:solidFill>
            <a:schemeClr val="tx1"/>
          </a:solidFill>
          <a:latin typeface="Segoe UI Light" charset="0"/>
          <a:ea typeface="Segoe UI Light" charset="0"/>
          <a:cs typeface="Segoe UI Light" charset="0"/>
        </a:defRPr>
      </a:lvl4pPr>
      <a:lvl5pPr marL="628650" indent="-114300" algn="l" defTabSz="914400" rtl="0" eaLnBrk="1" latinLnBrk="0" hangingPunct="1">
        <a:lnSpc>
          <a:spcPct val="90000"/>
        </a:lnSpc>
        <a:spcBef>
          <a:spcPts val="500"/>
        </a:spcBef>
        <a:buFont typeface="Wingdings" panose="05000000000000000000" pitchFamily="2" charset="2"/>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5" name="Rectangle 4"/>
          <p:cNvSpPr/>
          <p:nvPr/>
        </p:nvSpPr>
        <p:spPr>
          <a:xfrm>
            <a:off x="960793" y="0"/>
            <a:ext cx="10270414" cy="203287"/>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
        <p:nvSpPr>
          <p:cNvPr id="9" name="TextBox 8"/>
          <p:cNvSpPr txBox="1"/>
          <p:nvPr/>
        </p:nvSpPr>
        <p:spPr>
          <a:xfrm>
            <a:off x="8514496" y="6274700"/>
            <a:ext cx="2777072" cy="200055"/>
          </a:xfrm>
          <a:prstGeom prst="rect">
            <a:avLst/>
          </a:prstGeom>
          <a:noFill/>
        </p:spPr>
        <p:txBody>
          <a:bodyPr wrap="square" rtlCol="0">
            <a:spAutoFit/>
          </a:bodyPr>
          <a:lstStyle/>
          <a:p>
            <a:pPr algn="r"/>
            <a:r>
              <a:rPr lang="en-US" sz="700" dirty="0">
                <a:solidFill>
                  <a:srgbClr val="FF5800"/>
                </a:solidFill>
              </a:rPr>
              <a:t>&lt;Highly Confidential&gt; </a:t>
            </a:r>
            <a:r>
              <a:rPr lang="en-US" sz="700" dirty="0">
                <a:solidFill>
                  <a:srgbClr val="464646"/>
                </a:solidFill>
              </a:rPr>
              <a:t>See Avanade’s </a:t>
            </a:r>
            <a:r>
              <a:rPr lang="en-US" sz="700" dirty="0">
                <a:solidFill>
                  <a:srgbClr val="FF5800"/>
                </a:solidFill>
                <a:hlinkClick r:id="rId12"/>
              </a:rPr>
              <a:t>Data Management Policy</a:t>
            </a:r>
            <a:endParaRPr lang="en-US" sz="700" dirty="0">
              <a:solidFill>
                <a:srgbClr val="FF5800"/>
              </a:solidFill>
            </a:endParaRPr>
          </a:p>
        </p:txBody>
      </p:sp>
    </p:spTree>
    <p:extLst>
      <p:ext uri="{BB962C8B-B14F-4D97-AF65-F5344CB8AC3E}">
        <p14:creationId xmlns:p14="http://schemas.microsoft.com/office/powerpoint/2010/main" val="166127852"/>
      </p:ext>
    </p:extLst>
  </p:cSld>
  <p:clrMap bg1="lt1" tx1="dk1" bg2="lt2" tx2="dk2" accent1="accent1" accent2="accent2" accent3="accent3" accent4="accent4" accent5="accent5" accent6="accent6" hlink="hlink" folHlink="folHlink"/>
  <p:sldLayoutIdLst>
    <p:sldLayoutId id="2147483666" r:id="rId1"/>
    <p:sldLayoutId id="2147483690" r:id="rId2"/>
    <p:sldLayoutId id="2147483667" r:id="rId3"/>
    <p:sldLayoutId id="2147483668" r:id="rId4"/>
    <p:sldLayoutId id="2147483669" r:id="rId5"/>
    <p:sldLayoutId id="2147483670" r:id="rId6"/>
    <p:sldLayoutId id="2147483671" r:id="rId7"/>
    <p:sldLayoutId id="2147483672" r:id="rId8"/>
    <p:sldLayoutId id="2147483692" r:id="rId9"/>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5" name="Rectangle 4"/>
          <p:cNvSpPr/>
          <p:nvPr/>
        </p:nvSpPr>
        <p:spPr>
          <a:xfrm>
            <a:off x="960793" y="0"/>
            <a:ext cx="10270414" cy="203287"/>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876480" y="6272968"/>
            <a:ext cx="2415909" cy="200055"/>
          </a:xfrm>
          <a:prstGeom prst="rect">
            <a:avLst/>
          </a:prstGeom>
          <a:noFill/>
        </p:spPr>
        <p:txBody>
          <a:bodyPr wrap="square" rtlCol="0">
            <a:spAutoFit/>
          </a:bodyPr>
          <a:lstStyle/>
          <a:p>
            <a:pPr algn="r"/>
            <a:r>
              <a:rPr lang="en-US" sz="700" dirty="0">
                <a:solidFill>
                  <a:srgbClr val="FF5800"/>
                </a:solidFill>
              </a:rPr>
              <a:t>&lt;Confidential&gt; </a:t>
            </a:r>
            <a:r>
              <a:rPr lang="en-US" sz="700" dirty="0">
                <a:solidFill>
                  <a:srgbClr val="464646"/>
                </a:solidFill>
              </a:rPr>
              <a:t>See Avanade’s </a:t>
            </a:r>
            <a:r>
              <a:rPr lang="en-US" sz="700" dirty="0">
                <a:solidFill>
                  <a:srgbClr val="FF5800"/>
                </a:solidFill>
                <a:hlinkClick r:id="rId7"/>
              </a:rPr>
              <a:t>Data Management Policy</a:t>
            </a:r>
            <a:endParaRPr lang="en-US" sz="700" dirty="0">
              <a:solidFill>
                <a:srgbClr val="FF5800"/>
              </a:solidFill>
            </a:endParaRPr>
          </a:p>
        </p:txBody>
      </p:sp>
      <p:pic>
        <p:nvPicPr>
          <p:cNvPr id="9" name="Picture 8" descr="AvanadeLogoNoTM_AWColor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70580046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extBox 9"/>
          <p:cNvSpPr txBox="1"/>
          <p:nvPr/>
        </p:nvSpPr>
        <p:spPr>
          <a:xfrm>
            <a:off x="8875659" y="6272986"/>
            <a:ext cx="2415909" cy="200055"/>
          </a:xfrm>
          <a:prstGeom prst="rect">
            <a:avLst/>
          </a:prstGeom>
          <a:noFill/>
        </p:spPr>
        <p:txBody>
          <a:bodyPr wrap="square" rtlCol="0">
            <a:spAutoFit/>
          </a:bodyPr>
          <a:lstStyle/>
          <a:p>
            <a:pPr algn="r"/>
            <a:r>
              <a:rPr lang="en-US" sz="700" dirty="0">
                <a:solidFill>
                  <a:srgbClr val="FF5800"/>
                </a:solidFill>
              </a:rPr>
              <a:t>&lt;Restricted&gt; </a:t>
            </a:r>
            <a:r>
              <a:rPr lang="en-US" sz="700" dirty="0">
                <a:solidFill>
                  <a:srgbClr val="464646"/>
                </a:solidFill>
              </a:rPr>
              <a:t>See Avanade’s </a:t>
            </a:r>
            <a:r>
              <a:rPr lang="en-US" sz="700" dirty="0">
                <a:solidFill>
                  <a:srgbClr val="FF5800"/>
                </a:solidFill>
                <a:hlinkClick r:id="rId7"/>
              </a:rPr>
              <a:t>Data Management Policy</a:t>
            </a:r>
            <a:endParaRPr lang="en-US" sz="700" dirty="0">
              <a:solidFill>
                <a:srgbClr val="FF5800"/>
              </a:solidFill>
            </a:endParaRPr>
          </a:p>
        </p:txBody>
      </p:sp>
      <p:sp>
        <p:nvSpPr>
          <p:cNvPr id="2" name="Title Placeholder 1"/>
          <p:cNvSpPr>
            <a:spLocks noGrp="1"/>
          </p:cNvSpPr>
          <p:nvPr>
            <p:ph type="title"/>
          </p:nvPr>
        </p:nvSpPr>
        <p:spPr>
          <a:xfrm>
            <a:off x="960792" y="390719"/>
            <a:ext cx="10270415" cy="998344"/>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960792" y="1524000"/>
            <a:ext cx="10270415"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896600" y="6584960"/>
            <a:ext cx="457200" cy="266806"/>
          </a:xfrm>
          <a:prstGeom prst="rect">
            <a:avLst/>
          </a:prstGeom>
        </p:spPr>
        <p:txBody>
          <a:bodyPr vert="horz" lIns="91440" tIns="45720" rIns="91440" bIns="45720" rtlCol="0" anchor="ctr"/>
          <a:lstStyle>
            <a:lvl1pPr algn="r">
              <a:defRPr sz="1050" b="0" i="0">
                <a:solidFill>
                  <a:schemeClr val="tx1">
                    <a:tint val="75000"/>
                  </a:schemeClr>
                </a:solidFill>
                <a:latin typeface="Segoe UI Light" charset="0"/>
                <a:ea typeface="Segoe UI Light" charset="0"/>
                <a:cs typeface="Segoe UI Light" charset="0"/>
              </a:defRPr>
            </a:lvl1pPr>
          </a:lstStyle>
          <a:p>
            <a:fld id="{3847DB54-D037-B84F-B6F1-2E8DA40D09AD}" type="slidenum">
              <a:rPr lang="en-US" smtClean="0"/>
              <a:pPr/>
              <a:t>‹#›</a:t>
            </a:fld>
            <a:endParaRPr lang="en-US"/>
          </a:p>
        </p:txBody>
      </p:sp>
      <p:sp>
        <p:nvSpPr>
          <p:cNvPr id="5" name="Rectangle 4"/>
          <p:cNvSpPr/>
          <p:nvPr/>
        </p:nvSpPr>
        <p:spPr>
          <a:xfrm>
            <a:off x="960793" y="0"/>
            <a:ext cx="10270414" cy="203287"/>
          </a:xfrm>
          <a:prstGeom prst="rect">
            <a:avLst/>
          </a:prstGeom>
          <a:gradFill>
            <a:gsLst>
              <a:gs pos="80000">
                <a:srgbClr val="FF5800"/>
              </a:gs>
              <a:gs pos="0">
                <a:srgbClr val="890078"/>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vanadeLogoNoTM_AWColor_RGB.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639" y="6069204"/>
            <a:ext cx="1494933" cy="548639"/>
          </a:xfrm>
          <a:prstGeom prst="rect">
            <a:avLst/>
          </a:prstGeom>
        </p:spPr>
      </p:pic>
      <p:sp>
        <p:nvSpPr>
          <p:cNvPr id="11" name="Rectangle 5"/>
          <p:cNvSpPr txBox="1">
            <a:spLocks noChangeArrowheads="1"/>
          </p:cNvSpPr>
          <p:nvPr/>
        </p:nvSpPr>
        <p:spPr bwMode="auto">
          <a:xfrm>
            <a:off x="4665161" y="6260973"/>
            <a:ext cx="2486346"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lumMod val="75000"/>
                  </a:schemeClr>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253275650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Lst>
  <p:transition>
    <p:fade/>
  </p:transition>
  <p:hf hdr="0" ftr="0" dt="0"/>
  <p:txStyles>
    <p:titleStyle>
      <a:lvl1pPr algn="l" defTabSz="914400" rtl="0" eaLnBrk="1" latinLnBrk="0" hangingPunct="1">
        <a:lnSpc>
          <a:spcPct val="90000"/>
        </a:lnSpc>
        <a:spcBef>
          <a:spcPct val="0"/>
        </a:spcBef>
        <a:buNone/>
        <a:defRPr sz="3600" b="0" i="0" kern="1200">
          <a:solidFill>
            <a:schemeClr val="tx1"/>
          </a:solidFill>
          <a:latin typeface="Segoe UI Light" charset="0"/>
          <a:ea typeface="Segoe UI Light" charset="0"/>
          <a:cs typeface="Segoe UI Light" charset="0"/>
        </a:defRPr>
      </a:lvl1pPr>
    </p:titleStyle>
    <p:bodyStyle>
      <a:lvl1pPr marL="0" indent="0" algn="l" defTabSz="914400" rtl="0" eaLnBrk="1" latinLnBrk="0" hangingPunct="1">
        <a:lnSpc>
          <a:spcPct val="90000"/>
        </a:lnSpc>
        <a:spcBef>
          <a:spcPts val="1000"/>
        </a:spcBef>
        <a:buFont typeface="Arial"/>
        <a:buNone/>
        <a:defRPr sz="2000" b="0" i="0" kern="1200">
          <a:solidFill>
            <a:schemeClr val="tx1"/>
          </a:solidFill>
          <a:latin typeface="Segoe UI Light" charset="0"/>
          <a:ea typeface="Segoe UI Light" charset="0"/>
          <a:cs typeface="Segoe UI Light" charset="0"/>
        </a:defRPr>
      </a:lvl1pPr>
      <a:lvl2pPr marL="685800" indent="-228600" algn="l" defTabSz="914400" rtl="0" eaLnBrk="1" latinLnBrk="0" hangingPunct="1">
        <a:lnSpc>
          <a:spcPct val="90000"/>
        </a:lnSpc>
        <a:spcBef>
          <a:spcPts val="500"/>
        </a:spcBef>
        <a:buFont typeface="Arial"/>
        <a:buChar char="•"/>
        <a:defRPr sz="1800" b="0" i="0" kern="1200">
          <a:solidFill>
            <a:schemeClr val="tx1"/>
          </a:solidFill>
          <a:latin typeface="Segoe UI Light" charset="0"/>
          <a:ea typeface="Segoe UI Light" charset="0"/>
          <a:cs typeface="Segoe UI Light" charset="0"/>
        </a:defRPr>
      </a:lvl2pPr>
      <a:lvl3pPr marL="1143000" indent="-228600" algn="l" defTabSz="914400"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6002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7400" indent="-228600" algn="l" defTabSz="914400"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81853" y="6356351"/>
            <a:ext cx="2742326" cy="340372"/>
          </a:xfrm>
          <a:prstGeom prst="rect">
            <a:avLst/>
          </a:prstGeom>
        </p:spPr>
        <p:txBody>
          <a:bodyPr vert="horz" lIns="0" tIns="0" rIns="0" bIns="0" rtlCol="0" anchor="b"/>
          <a:lstStyle>
            <a:lvl1pPr algn="r">
              <a:defRPr sz="1050">
                <a:solidFill>
                  <a:schemeClr val="bg2">
                    <a:lumMod val="25000"/>
                  </a:schemeClr>
                </a:solidFill>
                <a:latin typeface="Segoe UI" panose="020B0502040204020203" pitchFamily="34" charset="0"/>
                <a:cs typeface="Segoe UI" panose="020B0502040204020203" pitchFamily="34" charset="0"/>
              </a:defRPr>
            </a:lvl1pPr>
          </a:lstStyle>
          <a:p>
            <a:pPr defTabSz="607673"/>
            <a:fld id="{D23C339E-6384-4B7D-8AAA-399CE7159230}" type="slidenum">
              <a:rPr lang="en-US" smtClean="0">
                <a:solidFill>
                  <a:srgbClr val="BCBDBC">
                    <a:lumMod val="25000"/>
                  </a:srgbClr>
                </a:solidFill>
              </a:rPr>
              <a:pPr defTabSz="607673"/>
              <a:t>‹#›</a:t>
            </a:fld>
            <a:endParaRPr lang="en-US">
              <a:solidFill>
                <a:srgbClr val="BCBDBC">
                  <a:lumMod val="25000"/>
                </a:srgbClr>
              </a:solidFill>
            </a:endParaRPr>
          </a:p>
        </p:txBody>
      </p:sp>
      <p:sp>
        <p:nvSpPr>
          <p:cNvPr id="7" name="Rectangle 6"/>
          <p:cNvSpPr/>
          <p:nvPr/>
        </p:nvSpPr>
        <p:spPr>
          <a:xfrm>
            <a:off x="1" y="0"/>
            <a:ext cx="12192000" cy="1016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pic>
        <p:nvPicPr>
          <p:cNvPr id="14" name="Picture 1"/>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p:cNvSpPr txBox="1">
            <a:spLocks noChangeArrowheads="1"/>
          </p:cNvSpPr>
          <p:nvPr/>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srgbClr val="BCBDBC">
                    <a:lumMod val="25000"/>
                  </a:srgbClr>
                </a:solidFill>
                <a:latin typeface="Segoe UI" panose="020B0502040204020203" pitchFamily="34" charset="0"/>
                <a:cs typeface="Segoe UI" panose="020B0502040204020203" pitchFamily="34" charset="0"/>
              </a:rPr>
              <a:t>©2016 Avanade Inc. All Rights Reserved.</a:t>
            </a: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rmAutofit/>
          </a:bodyPr>
          <a:lstStyle/>
          <a:p>
            <a:r>
              <a:rPr lang="en-US" dirty="0"/>
              <a:t>Click to edit Master title style</a:t>
            </a:r>
            <a:endParaRPr lang="en-AU" dirty="0"/>
          </a:p>
        </p:txBody>
      </p:sp>
    </p:spTree>
    <p:extLst>
      <p:ext uri="{BB962C8B-B14F-4D97-AF65-F5344CB8AC3E}">
        <p14:creationId xmlns:p14="http://schemas.microsoft.com/office/powerpoint/2010/main" val="731919395"/>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6"/>
            </p:custDataLst>
            <p:extLst/>
          </p:nvPr>
        </p:nvGraphicFramePr>
        <p:xfrm>
          <a:off x="1589" y="1590"/>
          <a:ext cx="1588" cy="1587"/>
        </p:xfrm>
        <a:graphic>
          <a:graphicData uri="http://schemas.openxmlformats.org/presentationml/2006/ole">
            <mc:AlternateContent xmlns:mc="http://schemas.openxmlformats.org/markup-compatibility/2006">
              <mc:Choice xmlns:v="urn:schemas-microsoft-com:vml" Requires="v">
                <p:oleObj spid="_x0000_s1026" name="think-cell Slide" r:id="rId17" imgW="425" imgH="426" progId="TCLayout.ActiveDocument.1">
                  <p:embed/>
                </p:oleObj>
              </mc:Choice>
              <mc:Fallback>
                <p:oleObj name="think-cell Slide" r:id="rId17" imgW="425" imgH="426" progId="TCLayout.ActiveDocument.1">
                  <p:embed/>
                  <p:pic>
                    <p:nvPicPr>
                      <p:cNvPr id="6" name="Objekt 5" hidden="1"/>
                      <p:cNvPicPr/>
                      <p:nvPr/>
                    </p:nvPicPr>
                    <p:blipFill>
                      <a:blip r:embed="rId18"/>
                      <a:stretch>
                        <a:fillRect/>
                      </a:stretch>
                    </p:blipFill>
                    <p:spPr>
                      <a:xfrm>
                        <a:off x="1589" y="1590"/>
                        <a:ext cx="1588" cy="1587"/>
                      </a:xfrm>
                      <a:prstGeom prst="rect">
                        <a:avLst/>
                      </a:prstGeom>
                    </p:spPr>
                  </p:pic>
                </p:oleObj>
              </mc:Fallback>
            </mc:AlternateContent>
          </a:graphicData>
        </a:graphic>
      </p:graphicFrame>
      <p:sp>
        <p:nvSpPr>
          <p:cNvPr id="3" name="Text Placeholder 2"/>
          <p:cNvSpPr>
            <a:spLocks noGrp="1"/>
          </p:cNvSpPr>
          <p:nvPr>
            <p:ph type="body" idx="1"/>
          </p:nvPr>
        </p:nvSpPr>
        <p:spPr>
          <a:xfrm>
            <a:off x="625468" y="1182102"/>
            <a:ext cx="10941073" cy="5254783"/>
          </a:xfrm>
          <a:prstGeom prst="rect">
            <a:avLst/>
          </a:prstGeom>
        </p:spPr>
        <p:txBody>
          <a:bodyPr vert="horz" lIns="0" tIns="60937" rIns="0" bIns="60937"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Placeholder 1"/>
          <p:cNvSpPr>
            <a:spLocks noGrp="1"/>
          </p:cNvSpPr>
          <p:nvPr>
            <p:ph type="title"/>
          </p:nvPr>
        </p:nvSpPr>
        <p:spPr>
          <a:xfrm>
            <a:off x="625468" y="7"/>
            <a:ext cx="10941073" cy="1095121"/>
          </a:xfrm>
          <a:prstGeom prst="rect">
            <a:avLst/>
          </a:prstGeom>
        </p:spPr>
        <p:txBody>
          <a:bodyPr vert="horz" lIns="0" tIns="60937" rIns="0" bIns="0" rtlCol="0" anchor="b" anchorCtr="0">
            <a:noAutofit/>
          </a:bodyPr>
          <a:lstStyle/>
          <a:p>
            <a:pPr lvl="0"/>
            <a:r>
              <a:rPr lang="en-US" dirty="0"/>
              <a:t>Click to edit Master title style</a:t>
            </a:r>
            <a:endParaRPr lang="en-AU" dirty="0"/>
          </a:p>
        </p:txBody>
      </p:sp>
      <p:sp>
        <p:nvSpPr>
          <p:cNvPr id="5" name="Slide Number Placeholder 4"/>
          <p:cNvSpPr>
            <a:spLocks noGrp="1"/>
          </p:cNvSpPr>
          <p:nvPr>
            <p:ph type="sldNum" sz="quarter" idx="4"/>
          </p:nvPr>
        </p:nvSpPr>
        <p:spPr>
          <a:xfrm flipH="1">
            <a:off x="10888492" y="6537399"/>
            <a:ext cx="677794" cy="161888"/>
          </a:xfrm>
          <a:prstGeom prst="rect">
            <a:avLst/>
          </a:prstGeom>
        </p:spPr>
        <p:txBody>
          <a:bodyPr vert="horz" wrap="square" lIns="121875" tIns="60937" rIns="0" bIns="60937" numCol="1" anchor="ctr" anchorCtr="0" compatLnSpc="1">
            <a:prstTxWarp prst="textNoShape">
              <a:avLst/>
            </a:prstTxWarp>
            <a:noAutofit/>
          </a:bodyPr>
          <a:lstStyle>
            <a:lvl1pPr algn="r">
              <a:defRPr sz="1000">
                <a:solidFill>
                  <a:schemeClr val="tx2"/>
                </a:solidFill>
              </a:defRPr>
            </a:lvl1pPr>
          </a:lstStyle>
          <a:p>
            <a:pPr defTabSz="914217">
              <a:defRPr/>
            </a:pPr>
            <a:fld id="{90CBDC3A-D49F-4631-A8C7-55D59B33E5FA}" type="slidenum">
              <a:rPr lang="en-US" smtClean="0">
                <a:solidFill>
                  <a:srgbClr val="666666"/>
                </a:solidFill>
                <a:ea typeface="Segoe UI Symbol"/>
                <a:sym typeface="Segoe UI Symbol"/>
              </a:rPr>
              <a:pPr defTabSz="914217">
                <a:defRPr/>
              </a:pPr>
              <a:t>‹#›</a:t>
            </a:fld>
            <a:endParaRPr lang="en-US" dirty="0">
              <a:solidFill>
                <a:srgbClr val="666666"/>
              </a:solidFill>
              <a:ea typeface="Segoe UI Symbol"/>
              <a:sym typeface="Segoe UI Symbol"/>
            </a:endParaRPr>
          </a:p>
        </p:txBody>
      </p:sp>
      <p:sp>
        <p:nvSpPr>
          <p:cNvPr id="4" name="Footer Placeholder 3"/>
          <p:cNvSpPr>
            <a:spLocks noGrp="1"/>
          </p:cNvSpPr>
          <p:nvPr>
            <p:ph type="ftr" sz="quarter" idx="3"/>
          </p:nvPr>
        </p:nvSpPr>
        <p:spPr>
          <a:xfrm flipH="1">
            <a:off x="625468" y="6537399"/>
            <a:ext cx="5366096" cy="161888"/>
          </a:xfrm>
          <a:prstGeom prst="rect">
            <a:avLst/>
          </a:prstGeom>
          <a:noFill/>
        </p:spPr>
        <p:txBody>
          <a:bodyPr wrap="square" lIns="0" tIns="60937" rIns="121875" bIns="60937" anchor="ctr" anchorCtr="0">
            <a:noAutofit/>
          </a:bodyPr>
          <a:lstStyle>
            <a:lvl1pPr>
              <a:defRPr lang="en-AU" sz="1000">
                <a:solidFill>
                  <a:schemeClr val="tx2"/>
                </a:solidFill>
              </a:defRPr>
            </a:lvl1pPr>
          </a:lstStyle>
          <a:p>
            <a:pPr defTabSz="914217"/>
            <a:endParaRPr lang="en-US" dirty="0">
              <a:solidFill>
                <a:srgbClr val="666666"/>
              </a:solidFill>
              <a:ea typeface="Segoe UI Symbol"/>
              <a:sym typeface="Segoe UI Symbol"/>
            </a:endParaRPr>
          </a:p>
        </p:txBody>
      </p:sp>
    </p:spTree>
    <p:extLst>
      <p:ext uri="{BB962C8B-B14F-4D97-AF65-F5344CB8AC3E}">
        <p14:creationId xmlns:p14="http://schemas.microsoft.com/office/powerpoint/2010/main" val="22842330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hf hdr="0" ftr="0" dt="0"/>
  <p:txStyles>
    <p:titleStyle>
      <a:lvl1pPr algn="l" rtl="0" eaLnBrk="1" fontAlgn="base" hangingPunct="1">
        <a:lnSpc>
          <a:spcPct val="100000"/>
        </a:lnSpc>
        <a:spcBef>
          <a:spcPct val="0"/>
        </a:spcBef>
        <a:spcAft>
          <a:spcPct val="0"/>
        </a:spcAft>
        <a:buFont typeface="Arial" charset="0"/>
        <a:defRPr lang="en-AU" sz="2300" kern="1200" spc="0" baseline="0" dirty="0" smtClean="0">
          <a:solidFill>
            <a:schemeClr val="tx1"/>
          </a:solidFill>
          <a:latin typeface="+mj-lt"/>
          <a:ea typeface="Arial" pitchFamily="-105" charset="-52"/>
          <a:cs typeface="Arial" pitchFamily="34" charset="0"/>
        </a:defRPr>
      </a:lvl1pPr>
      <a:lvl2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2pPr>
      <a:lvl3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3pPr>
      <a:lvl4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4pPr>
      <a:lvl5pPr algn="l" rtl="0" eaLnBrk="1" fontAlgn="base" hangingPunct="1">
        <a:lnSpc>
          <a:spcPts val="3464"/>
        </a:lnSpc>
        <a:spcBef>
          <a:spcPct val="0"/>
        </a:spcBef>
        <a:spcAft>
          <a:spcPct val="0"/>
        </a:spcAft>
        <a:buFont typeface="Arial" charset="0"/>
        <a:defRPr sz="3199">
          <a:solidFill>
            <a:schemeClr val="tx1"/>
          </a:solidFill>
          <a:latin typeface="Arial" pitchFamily="-105" charset="-52"/>
          <a:ea typeface="Arial" pitchFamily="-105" charset="-52"/>
          <a:cs typeface="Arial" pitchFamily="-105" charset="-52"/>
        </a:defRPr>
      </a:lvl5pPr>
      <a:lvl6pPr marL="60924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6pPr>
      <a:lvl7pPr marL="1218499"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7pPr>
      <a:lvl8pPr marL="1827748"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8pPr>
      <a:lvl9pPr marL="2436998" algn="l" rtl="0" eaLnBrk="1" fontAlgn="base" hangingPunct="1">
        <a:spcBef>
          <a:spcPct val="0"/>
        </a:spcBef>
        <a:spcAft>
          <a:spcPct val="0"/>
        </a:spcAft>
        <a:buFont typeface="Arial" pitchFamily="-105" charset="-52"/>
        <a:defRPr sz="3499">
          <a:solidFill>
            <a:schemeClr val="tx1"/>
          </a:solidFill>
          <a:latin typeface="Arial" pitchFamily="-105" charset="-52"/>
          <a:ea typeface="Arial" pitchFamily="-105" charset="-52"/>
          <a:cs typeface="Arial" pitchFamily="-105" charset="-52"/>
        </a:defRPr>
      </a:lvl9pPr>
    </p:titleStyle>
    <p:bodyStyle>
      <a:lvl1pPr marL="182489" indent="-182489"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1pPr>
      <a:lvl2pPr marL="449083" indent="-266594"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2pPr>
      <a:lvl3pPr marL="625225" indent="-176143" algn="l" rtl="0" eaLnBrk="1" fontAlgn="base" hangingPunct="1">
        <a:spcBef>
          <a:spcPts val="800"/>
        </a:spcBef>
        <a:spcAft>
          <a:spcPct val="0"/>
        </a:spcAft>
        <a:buFont typeface="Arial" pitchFamily="34" charset="0"/>
        <a:buChar char="•"/>
        <a:tabLst/>
        <a:defRPr sz="1600" kern="1200">
          <a:solidFill>
            <a:schemeClr val="tx2"/>
          </a:solidFill>
          <a:latin typeface="+mn-lt"/>
          <a:ea typeface="Arial" pitchFamily="-105" charset="-52"/>
          <a:cs typeface="Arial" pitchFamily="34" charset="0"/>
        </a:defRPr>
      </a:lvl3pPr>
      <a:lvl4pPr marL="898165" indent="-272940"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4pPr>
      <a:lvl5pPr marL="1074308" indent="-176143" algn="l" rtl="0" eaLnBrk="1" fontAlgn="base" hangingPunct="1">
        <a:spcBef>
          <a:spcPts val="800"/>
        </a:spcBef>
        <a:spcAft>
          <a:spcPct val="0"/>
        </a:spcAft>
        <a:buFont typeface="Arial" pitchFamily="34" charset="0"/>
        <a:buChar char="•"/>
        <a:defRPr sz="1600" kern="1200">
          <a:solidFill>
            <a:schemeClr val="tx2"/>
          </a:solidFill>
          <a:latin typeface="+mn-lt"/>
          <a:ea typeface="Arial" pitchFamily="-105" charset="-52"/>
          <a:cs typeface="Arial" pitchFamily="34" charset="0"/>
        </a:defRPr>
      </a:lvl5pPr>
      <a:lvl6pPr marL="3350873"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6pPr>
      <a:lvl7pPr marL="3960123"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7pPr>
      <a:lvl8pPr marL="4569372"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8pPr>
      <a:lvl9pPr marL="5178621" indent="-304625" algn="l" defTabSz="1218499" rtl="0" eaLnBrk="1" latinLnBrk="0" hangingPunct="1">
        <a:spcBef>
          <a:spcPct val="20000"/>
        </a:spcBef>
        <a:buFont typeface="Arial" pitchFamily="34" charset="0"/>
        <a:buChar char="•"/>
        <a:defRPr sz="2699" kern="1200">
          <a:solidFill>
            <a:schemeClr val="tx1"/>
          </a:solidFill>
          <a:latin typeface="+mn-lt"/>
          <a:ea typeface="+mn-ea"/>
          <a:cs typeface="+mn-cs"/>
        </a:defRPr>
      </a:lvl9pPr>
    </p:bodyStyle>
    <p:otherStyle>
      <a:defPPr>
        <a:defRPr lang="en-US"/>
      </a:defPPr>
      <a:lvl1pPr marL="0" algn="l" defTabSz="1218499" rtl="0" eaLnBrk="1" latinLnBrk="0" hangingPunct="1">
        <a:defRPr sz="2400" kern="1200">
          <a:solidFill>
            <a:schemeClr val="tx1"/>
          </a:solidFill>
          <a:latin typeface="+mn-lt"/>
          <a:ea typeface="+mn-ea"/>
          <a:cs typeface="+mn-cs"/>
        </a:defRPr>
      </a:lvl1pPr>
      <a:lvl2pPr marL="609249" algn="l" defTabSz="1218499" rtl="0" eaLnBrk="1" latinLnBrk="0" hangingPunct="1">
        <a:defRPr sz="2400" kern="1200">
          <a:solidFill>
            <a:schemeClr val="tx1"/>
          </a:solidFill>
          <a:latin typeface="+mn-lt"/>
          <a:ea typeface="+mn-ea"/>
          <a:cs typeface="+mn-cs"/>
        </a:defRPr>
      </a:lvl2pPr>
      <a:lvl3pPr marL="1218499" algn="l" defTabSz="1218499" rtl="0" eaLnBrk="1" latinLnBrk="0" hangingPunct="1">
        <a:defRPr sz="2400" kern="1200">
          <a:solidFill>
            <a:schemeClr val="tx1"/>
          </a:solidFill>
          <a:latin typeface="+mn-lt"/>
          <a:ea typeface="+mn-ea"/>
          <a:cs typeface="+mn-cs"/>
        </a:defRPr>
      </a:lvl3pPr>
      <a:lvl4pPr marL="1827748" algn="l" defTabSz="1218499" rtl="0" eaLnBrk="1" latinLnBrk="0" hangingPunct="1">
        <a:defRPr sz="2400" kern="1200">
          <a:solidFill>
            <a:schemeClr val="tx1"/>
          </a:solidFill>
          <a:latin typeface="+mn-lt"/>
          <a:ea typeface="+mn-ea"/>
          <a:cs typeface="+mn-cs"/>
        </a:defRPr>
      </a:lvl4pPr>
      <a:lvl5pPr marL="2436998" algn="l" defTabSz="1218499" rtl="0" eaLnBrk="1" latinLnBrk="0" hangingPunct="1">
        <a:defRPr sz="2400" kern="1200">
          <a:solidFill>
            <a:schemeClr val="tx1"/>
          </a:solidFill>
          <a:latin typeface="+mn-lt"/>
          <a:ea typeface="+mn-ea"/>
          <a:cs typeface="+mn-cs"/>
        </a:defRPr>
      </a:lvl5pPr>
      <a:lvl6pPr marL="3046249" algn="l" defTabSz="1218499" rtl="0" eaLnBrk="1" latinLnBrk="0" hangingPunct="1">
        <a:defRPr sz="2400" kern="1200">
          <a:solidFill>
            <a:schemeClr val="tx1"/>
          </a:solidFill>
          <a:latin typeface="+mn-lt"/>
          <a:ea typeface="+mn-ea"/>
          <a:cs typeface="+mn-cs"/>
        </a:defRPr>
      </a:lvl6pPr>
      <a:lvl7pPr marL="3655498" algn="l" defTabSz="1218499" rtl="0" eaLnBrk="1" latinLnBrk="0" hangingPunct="1">
        <a:defRPr sz="2400" kern="1200">
          <a:solidFill>
            <a:schemeClr val="tx1"/>
          </a:solidFill>
          <a:latin typeface="+mn-lt"/>
          <a:ea typeface="+mn-ea"/>
          <a:cs typeface="+mn-cs"/>
        </a:defRPr>
      </a:lvl7pPr>
      <a:lvl8pPr marL="4264747" algn="l" defTabSz="1218499" rtl="0" eaLnBrk="1" latinLnBrk="0" hangingPunct="1">
        <a:defRPr sz="2400" kern="1200">
          <a:solidFill>
            <a:schemeClr val="tx1"/>
          </a:solidFill>
          <a:latin typeface="+mn-lt"/>
          <a:ea typeface="+mn-ea"/>
          <a:cs typeface="+mn-cs"/>
        </a:defRPr>
      </a:lvl8pPr>
      <a:lvl9pPr marL="4873997" algn="l" defTabSz="121849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8">
          <p15:clr>
            <a:srgbClr val="F26B43"/>
          </p15:clr>
        </p15:guide>
        <p15:guide id="2" pos="3951">
          <p15:clr>
            <a:srgbClr val="F26B43"/>
          </p15:clr>
        </p15:guide>
        <p15:guide id="3" pos="3725">
          <p15:clr>
            <a:srgbClr val="F26B43"/>
          </p15:clr>
        </p15:guide>
        <p15:guide id="4" pos="391">
          <p15:clr>
            <a:srgbClr val="F26B43"/>
          </p15:clr>
        </p15:guide>
        <p15:guide id="5" pos="7285">
          <p15:clr>
            <a:srgbClr val="F26B43"/>
          </p15:clr>
        </p15:guide>
        <p15:guide id="6" orient="horz" pos="640">
          <p15:clr>
            <a:srgbClr val="F26B43"/>
          </p15:clr>
        </p15:guide>
        <p15:guide id="7" orient="horz" pos="799">
          <p15:clr>
            <a:srgbClr val="F26B43"/>
          </p15:clr>
        </p15:guide>
        <p15:guide id="8" orient="horz" pos="4042">
          <p15:clr>
            <a:srgbClr val="F26B43"/>
          </p15:clr>
        </p15:guide>
        <p15:guide id="9" orient="horz" pos="1026">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81853" y="6356351"/>
            <a:ext cx="2742326" cy="340372"/>
          </a:xfrm>
          <a:prstGeom prst="rect">
            <a:avLst/>
          </a:prstGeom>
        </p:spPr>
        <p:txBody>
          <a:bodyPr vert="horz" lIns="0" tIns="0" rIns="0" bIns="0" rtlCol="0" anchor="b"/>
          <a:lstStyle>
            <a:lvl1pPr algn="r">
              <a:defRPr sz="1050">
                <a:solidFill>
                  <a:schemeClr val="bg2">
                    <a:lumMod val="25000"/>
                  </a:schemeClr>
                </a:solidFill>
                <a:latin typeface="Segoe UI" panose="020B0502040204020203" pitchFamily="34" charset="0"/>
                <a:cs typeface="Segoe UI" panose="020B0502040204020203" pitchFamily="34" charset="0"/>
              </a:defRPr>
            </a:lvl1pPr>
          </a:lstStyle>
          <a:p>
            <a:pPr defTabSz="607673"/>
            <a:fld id="{D23C339E-6384-4B7D-8AAA-399CE7159230}" type="slidenum">
              <a:rPr lang="en-US" smtClean="0">
                <a:solidFill>
                  <a:srgbClr val="BCBDBC">
                    <a:lumMod val="25000"/>
                  </a:srgbClr>
                </a:solidFill>
              </a:rPr>
              <a:pPr defTabSz="607673"/>
              <a:t>‹#›</a:t>
            </a:fld>
            <a:endParaRPr lang="en-US">
              <a:solidFill>
                <a:srgbClr val="BCBDBC">
                  <a:lumMod val="25000"/>
                </a:srgbClr>
              </a:solidFill>
            </a:endParaRPr>
          </a:p>
        </p:txBody>
      </p:sp>
      <p:sp>
        <p:nvSpPr>
          <p:cNvPr id="7" name="Rectangle 6"/>
          <p:cNvSpPr/>
          <p:nvPr/>
        </p:nvSpPr>
        <p:spPr>
          <a:xfrm>
            <a:off x="1" y="0"/>
            <a:ext cx="12192000" cy="1016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pic>
        <p:nvPicPr>
          <p:cNvPr id="14" name="Picture 1"/>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p:cNvSpPr txBox="1">
            <a:spLocks noChangeArrowheads="1"/>
          </p:cNvSpPr>
          <p:nvPr/>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srgbClr val="BCBDBC">
                    <a:lumMod val="25000"/>
                  </a:srgbClr>
                </a:solidFill>
                <a:latin typeface="Segoe UI" panose="020B0502040204020203" pitchFamily="34" charset="0"/>
                <a:cs typeface="Segoe UI" panose="020B0502040204020203" pitchFamily="34" charset="0"/>
              </a:rPr>
              <a:t>©2016 Avanade Inc. All Rights Reserved.</a:t>
            </a: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rmAutofit/>
          </a:bodyPr>
          <a:lstStyle/>
          <a:p>
            <a:r>
              <a:rPr lang="en-US" dirty="0"/>
              <a:t>Click to edit Master title style</a:t>
            </a:r>
            <a:endParaRPr lang="en-AU" dirty="0"/>
          </a:p>
        </p:txBody>
      </p:sp>
    </p:spTree>
    <p:extLst>
      <p:ext uri="{BB962C8B-B14F-4D97-AF65-F5344CB8AC3E}">
        <p14:creationId xmlns:p14="http://schemas.microsoft.com/office/powerpoint/2010/main" val="427360855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1" r:id="rId3"/>
    <p:sldLayoutId id="2147483722" r:id="rId4"/>
    <p:sldLayoutId id="2147483723" r:id="rId5"/>
    <p:sldLayoutId id="2147483724" r:id="rId6"/>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981853" y="6356351"/>
            <a:ext cx="2742326" cy="340372"/>
          </a:xfrm>
          <a:prstGeom prst="rect">
            <a:avLst/>
          </a:prstGeom>
        </p:spPr>
        <p:txBody>
          <a:bodyPr vert="horz" lIns="0" tIns="0" rIns="0" bIns="0" rtlCol="0" anchor="b"/>
          <a:lstStyle>
            <a:lvl1pPr algn="r">
              <a:defRPr sz="1050">
                <a:solidFill>
                  <a:schemeClr val="bg2">
                    <a:lumMod val="25000"/>
                  </a:schemeClr>
                </a:solidFill>
                <a:latin typeface="Segoe UI" panose="020B0502040204020203" pitchFamily="34" charset="0"/>
                <a:cs typeface="Segoe UI" panose="020B0502040204020203" pitchFamily="34" charset="0"/>
              </a:defRPr>
            </a:lvl1pPr>
          </a:lstStyle>
          <a:p>
            <a:pPr defTabSz="607673"/>
            <a:fld id="{D23C339E-6384-4B7D-8AAA-399CE7159230}" type="slidenum">
              <a:rPr lang="en-US" smtClean="0">
                <a:solidFill>
                  <a:srgbClr val="BCBDBC">
                    <a:lumMod val="25000"/>
                  </a:srgbClr>
                </a:solidFill>
              </a:rPr>
              <a:pPr defTabSz="607673"/>
              <a:t>‹#›</a:t>
            </a:fld>
            <a:endParaRPr lang="en-US">
              <a:solidFill>
                <a:srgbClr val="BCBDBC">
                  <a:lumMod val="25000"/>
                </a:srgbClr>
              </a:solidFill>
            </a:endParaRPr>
          </a:p>
        </p:txBody>
      </p:sp>
      <p:sp>
        <p:nvSpPr>
          <p:cNvPr id="7" name="Rectangle 6"/>
          <p:cNvSpPr/>
          <p:nvPr/>
        </p:nvSpPr>
        <p:spPr>
          <a:xfrm>
            <a:off x="1" y="0"/>
            <a:ext cx="12192000" cy="101600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07673"/>
            <a:endParaRPr lang="en-US" sz="2400" dirty="0">
              <a:solidFill>
                <a:srgbClr val="FFC000"/>
              </a:solidFill>
            </a:endParaRPr>
          </a:p>
        </p:txBody>
      </p:sp>
      <p:pic>
        <p:nvPicPr>
          <p:cNvPr id="14" name="Picture 1"/>
          <p:cNvPicPr>
            <a:picLocks noChangeAspect="1" noChangeArrowheads="1"/>
          </p:cNvPicPr>
          <p:nvPr/>
        </p:nvPicPr>
        <p:blipFill rotWithShape="1">
          <a:blip r:embed="rId27">
            <a:extLst>
              <a:ext uri="{28A0092B-C50C-407E-A947-70E740481C1C}">
                <a14:useLocalDpi xmlns:a14="http://schemas.microsoft.com/office/drawing/2010/main" val="0"/>
              </a:ext>
            </a:extLst>
          </a:blip>
          <a:srcRect/>
          <a:stretch/>
        </p:blipFill>
        <p:spPr bwMode="auto">
          <a:xfrm>
            <a:off x="10750522" y="84407"/>
            <a:ext cx="1472162" cy="8126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5"/>
          <p:cNvSpPr txBox="1">
            <a:spLocks noChangeArrowheads="1"/>
          </p:cNvSpPr>
          <p:nvPr/>
        </p:nvSpPr>
        <p:spPr bwMode="auto">
          <a:xfrm>
            <a:off x="4852502" y="6531624"/>
            <a:ext cx="2486994" cy="165099"/>
          </a:xfrm>
          <a:prstGeom prst="rect">
            <a:avLst/>
          </a:prstGeom>
          <a:noFill/>
          <a:ln w="9525">
            <a:noFill/>
            <a:miter lim="800000"/>
            <a:headEnd/>
            <a:tailEnd/>
          </a:ln>
          <a:effectLst/>
        </p:spPr>
        <p:txBody>
          <a:bodyPr lIns="0" tIns="0" rIns="0" bIns="0" anchor="b"/>
          <a:lstStyle/>
          <a:p>
            <a:pPr algn="ctr" defTabSz="607673">
              <a:lnSpc>
                <a:spcPct val="90000"/>
              </a:lnSpc>
              <a:spcAft>
                <a:spcPct val="30000"/>
              </a:spcAft>
            </a:pPr>
            <a:r>
              <a:rPr lang="en-US" sz="600" dirty="0">
                <a:solidFill>
                  <a:srgbClr val="BCBDBC">
                    <a:lumMod val="25000"/>
                  </a:srgbClr>
                </a:solidFill>
                <a:latin typeface="Segoe UI" panose="020B0502040204020203" pitchFamily="34" charset="0"/>
                <a:cs typeface="Segoe UI" panose="020B0502040204020203" pitchFamily="34" charset="0"/>
              </a:rPr>
              <a:t>©2016 Avanade Inc. All Rights Reserved.</a:t>
            </a:r>
          </a:p>
        </p:txBody>
      </p:sp>
      <p:sp>
        <p:nvSpPr>
          <p:cNvPr id="8" name="Title Placeholder 7"/>
          <p:cNvSpPr>
            <a:spLocks noGrp="1"/>
          </p:cNvSpPr>
          <p:nvPr>
            <p:ph type="title"/>
          </p:nvPr>
        </p:nvSpPr>
        <p:spPr>
          <a:xfrm>
            <a:off x="455732" y="274638"/>
            <a:ext cx="11126510" cy="639762"/>
          </a:xfrm>
          <a:prstGeom prst="rect">
            <a:avLst/>
          </a:prstGeom>
        </p:spPr>
        <p:txBody>
          <a:bodyPr vert="horz" lIns="0" tIns="45720" rIns="91440" bIns="45720" rtlCol="0" anchor="ctr">
            <a:normAutofit/>
          </a:bodyPr>
          <a:lstStyle/>
          <a:p>
            <a:r>
              <a:rPr lang="en-US" dirty="0"/>
              <a:t>Click to edit Master title style</a:t>
            </a:r>
            <a:endParaRPr lang="en-AU" dirty="0"/>
          </a:p>
        </p:txBody>
      </p:sp>
    </p:spTree>
    <p:extLst>
      <p:ext uri="{BB962C8B-B14F-4D97-AF65-F5344CB8AC3E}">
        <p14:creationId xmlns:p14="http://schemas.microsoft.com/office/powerpoint/2010/main" val="187800608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Lst>
  <p:hf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284.xml"/></Relationships>
</file>

<file path=ppt/slides/_rels/slide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84.xml"/></Relationships>
</file>

<file path=ppt/slides/_rels/slide1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6.xml"/><Relationship Id="rId1" Type="http://schemas.openxmlformats.org/officeDocument/2006/relationships/slideLayout" Target="../slideLayouts/slideLayout284.xml"/></Relationships>
</file>

<file path=ppt/slides/_rels/slide1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8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1.xml"/></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8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4.xml"/></Relationships>
</file>

<file path=ppt/slides/_rels/slide1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84.xml"/></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8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84.xml"/><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84.xml"/><Relationship Id="rId5" Type="http://schemas.openxmlformats.org/officeDocument/2006/relationships/image" Target="../media/image94.png"/><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84.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79.xml"/></Relationships>
</file>

<file path=ppt/slides/_rels/slide26.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38.png"/><Relationship Id="rId1" Type="http://schemas.openxmlformats.org/officeDocument/2006/relationships/slideLayout" Target="../slideLayouts/slideLayout279.xml"/></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8.png"/><Relationship Id="rId1" Type="http://schemas.openxmlformats.org/officeDocument/2006/relationships/slideLayout" Target="../slideLayouts/slideLayout27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79.xml"/><Relationship Id="rId1" Type="http://schemas.openxmlformats.org/officeDocument/2006/relationships/tags" Target="../tags/tag29.xml"/><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79.xml"/><Relationship Id="rId1" Type="http://schemas.openxmlformats.org/officeDocument/2006/relationships/tags" Target="../tags/tag30.xml"/><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9.xml"/></Relationships>
</file>

<file path=ppt/slides/_rels/slide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57.xml"/></Relationships>
</file>

<file path=ppt/slides/_rels/slide3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slideLayout" Target="../slideLayouts/slideLayout250.xml"/><Relationship Id="rId1" Type="http://schemas.openxmlformats.org/officeDocument/2006/relationships/tags" Target="../tags/tag31.xml"/><Relationship Id="rId5" Type="http://schemas.openxmlformats.org/officeDocument/2006/relationships/image" Target="../media/image99.png"/><Relationship Id="rId4" Type="http://schemas.openxmlformats.org/officeDocument/2006/relationships/image" Target="../media/image101.png"/></Relationships>
</file>

<file path=ppt/slides/_rels/slide36.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tags" Target="../tags/tag34.xml"/><Relationship Id="rId7" Type="http://schemas.openxmlformats.org/officeDocument/2006/relationships/image" Target="../media/image103.jpg"/><Relationship Id="rId12" Type="http://schemas.openxmlformats.org/officeDocument/2006/relationships/image" Target="../media/image99.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02.jpg"/><Relationship Id="rId11" Type="http://schemas.openxmlformats.org/officeDocument/2006/relationships/image" Target="../media/image107.gif"/><Relationship Id="rId5" Type="http://schemas.openxmlformats.org/officeDocument/2006/relationships/notesSlide" Target="../notesSlides/notesSlide14.xml"/><Relationship Id="rId10" Type="http://schemas.openxmlformats.org/officeDocument/2006/relationships/image" Target="../media/image106.jpg"/><Relationship Id="rId4" Type="http://schemas.openxmlformats.org/officeDocument/2006/relationships/slideLayout" Target="../slideLayouts/slideLayout250.xml"/><Relationship Id="rId9" Type="http://schemas.openxmlformats.org/officeDocument/2006/relationships/image" Target="../media/image105.jpg"/></Relationships>
</file>

<file path=ppt/slides/_rels/slide37.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50.xml"/><Relationship Id="rId6" Type="http://schemas.openxmlformats.org/officeDocument/2006/relationships/image" Target="../media/image99.png"/><Relationship Id="rId5" Type="http://schemas.openxmlformats.org/officeDocument/2006/relationships/image" Target="../media/image111.jpg"/><Relationship Id="rId4" Type="http://schemas.openxmlformats.org/officeDocument/2006/relationships/image" Target="../media/image110.jpg"/></Relationships>
</file>

<file path=ppt/slides/_rels/slide38.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99.png"/><Relationship Id="rId5" Type="http://schemas.openxmlformats.org/officeDocument/2006/relationships/slideLayout" Target="../slideLayouts/slideLayout250.xml"/><Relationship Id="rId4" Type="http://schemas.openxmlformats.org/officeDocument/2006/relationships/tags" Target="../tags/tag38.xml"/></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71.xml"/></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86.xml"/><Relationship Id="rId5" Type="http://schemas.openxmlformats.org/officeDocument/2006/relationships/image" Target="../media/image64.png"/><Relationship Id="rId4" Type="http://schemas.openxmlformats.org/officeDocument/2006/relationships/image" Target="../media/image63.png"/></Relationships>
</file>

<file path=ppt/slides/_rels/slide4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50.xml"/><Relationship Id="rId5" Type="http://schemas.openxmlformats.org/officeDocument/2006/relationships/image" Target="../media/image114.emf"/><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8" Type="http://schemas.openxmlformats.org/officeDocument/2006/relationships/image" Target="../media/image117.jpg"/><Relationship Id="rId13" Type="http://schemas.openxmlformats.org/officeDocument/2006/relationships/image" Target="../media/image99.png"/><Relationship Id="rId3" Type="http://schemas.openxmlformats.org/officeDocument/2006/relationships/tags" Target="../tags/tag41.xml"/><Relationship Id="rId7" Type="http://schemas.openxmlformats.org/officeDocument/2006/relationships/image" Target="../media/image116.jpg"/><Relationship Id="rId12" Type="http://schemas.openxmlformats.org/officeDocument/2006/relationships/image" Target="../media/image12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15.jpg"/><Relationship Id="rId11" Type="http://schemas.openxmlformats.org/officeDocument/2006/relationships/image" Target="../media/image120.png"/><Relationship Id="rId5" Type="http://schemas.openxmlformats.org/officeDocument/2006/relationships/slideLayout" Target="../slideLayouts/slideLayout250.xml"/><Relationship Id="rId10" Type="http://schemas.openxmlformats.org/officeDocument/2006/relationships/image" Target="../media/image119.jpg"/><Relationship Id="rId4" Type="http://schemas.openxmlformats.org/officeDocument/2006/relationships/tags" Target="../tags/tag42.xml"/><Relationship Id="rId9" Type="http://schemas.openxmlformats.org/officeDocument/2006/relationships/image" Target="../media/image118.emf"/></Relationships>
</file>

<file path=ppt/slides/_rels/slide4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png"/><Relationship Id="rId1" Type="http://schemas.openxmlformats.org/officeDocument/2006/relationships/slideLayout" Target="../slideLayouts/slideLayout250.xml"/><Relationship Id="rId6" Type="http://schemas.openxmlformats.org/officeDocument/2006/relationships/image" Target="../media/image99.png"/><Relationship Id="rId5" Type="http://schemas.openxmlformats.org/officeDocument/2006/relationships/image" Target="../media/image125.jpeg"/><Relationship Id="rId4" Type="http://schemas.openxmlformats.org/officeDocument/2006/relationships/image" Target="../media/image124.jpe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250.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250.xml"/><Relationship Id="rId1" Type="http://schemas.openxmlformats.org/officeDocument/2006/relationships/tags" Target="../tags/tag43.xml"/></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50.xml"/></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9.png"/><Relationship Id="rId1" Type="http://schemas.openxmlformats.org/officeDocument/2006/relationships/slideLayout" Target="../slideLayouts/slideLayout250.xml"/><Relationship Id="rId4" Type="http://schemas.openxmlformats.org/officeDocument/2006/relationships/image" Target="../media/image127.jpeg"/></Relationships>
</file>

<file path=ppt/slides/_rels/slide47.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9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28.png"/><Relationship Id="rId5" Type="http://schemas.openxmlformats.org/officeDocument/2006/relationships/slideLayout" Target="../slideLayouts/slideLayout250.xml"/><Relationship Id="rId4" Type="http://schemas.openxmlformats.org/officeDocument/2006/relationships/tags" Target="../tags/tag47.xml"/></Relationships>
</file>

<file path=ppt/slides/_rels/slide4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250.xml"/><Relationship Id="rId1" Type="http://schemas.openxmlformats.org/officeDocument/2006/relationships/tags" Target="../tags/tag48.xml"/><Relationship Id="rId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88.xml"/><Relationship Id="rId5" Type="http://schemas.openxmlformats.org/officeDocument/2006/relationships/image" Target="../media/image67.png"/><Relationship Id="rId4" Type="http://schemas.openxmlformats.org/officeDocument/2006/relationships/image" Target="../media/image66.png"/></Relationships>
</file>

<file path=ppt/slides/_rels/slide50.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39.pn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8.png"/><Relationship Id="rId2" Type="http://schemas.openxmlformats.org/officeDocument/2006/relationships/notesSlide" Target="../notesSlides/notesSlide18.xml"/><Relationship Id="rId1" Type="http://schemas.openxmlformats.org/officeDocument/2006/relationships/slideLayout" Target="../slideLayouts/slideLayout250.xml"/><Relationship Id="rId6" Type="http://schemas.openxmlformats.org/officeDocument/2006/relationships/image" Target="../media/image133.png"/><Relationship Id="rId11" Type="http://schemas.openxmlformats.org/officeDocument/2006/relationships/image" Target="../media/image99.png"/><Relationship Id="rId5" Type="http://schemas.openxmlformats.org/officeDocument/2006/relationships/image" Target="../media/image132.png"/><Relationship Id="rId10" Type="http://schemas.openxmlformats.org/officeDocument/2006/relationships/image" Target="../media/image137.jpg"/><Relationship Id="rId4" Type="http://schemas.openxmlformats.org/officeDocument/2006/relationships/image" Target="../media/image131.jpg"/><Relationship Id="rId9" Type="http://schemas.openxmlformats.org/officeDocument/2006/relationships/image" Target="../media/image136.jpg"/></Relationships>
</file>

<file path=ppt/slides/_rels/slide5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9.xml"/><Relationship Id="rId1" Type="http://schemas.openxmlformats.org/officeDocument/2006/relationships/slideLayout" Target="../slideLayouts/slideLayout255.xml"/></Relationships>
</file>

<file path=ppt/slides/_rels/slide52.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slideLayout" Target="../slideLayouts/slideLayout256.xml"/><Relationship Id="rId7" Type="http://schemas.openxmlformats.org/officeDocument/2006/relationships/image" Target="../media/image141.jpeg"/><Relationship Id="rId2" Type="http://schemas.openxmlformats.org/officeDocument/2006/relationships/tags" Target="../tags/tag49.xml"/><Relationship Id="rId1" Type="http://schemas.openxmlformats.org/officeDocument/2006/relationships/vmlDrawing" Target="../drawings/vmlDrawing17.vml"/><Relationship Id="rId6" Type="http://schemas.openxmlformats.org/officeDocument/2006/relationships/image" Target="../media/image9.emf"/><Relationship Id="rId5" Type="http://schemas.openxmlformats.org/officeDocument/2006/relationships/oleObject" Target="../embeddings/oleObject17.bin"/><Relationship Id="rId4" Type="http://schemas.openxmlformats.org/officeDocument/2006/relationships/notesSlide" Target="../notesSlides/notesSlide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285.xml"/><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slideLayout" Target="../slideLayouts/slideLayout281.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tags" Target="../tags/tag28.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s>
</file>

<file path=ppt/slides/_rels/slide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90.xml"/></Relationships>
</file>

<file path=ppt/slides/_rels/slide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Advanced Analytics Bootcamp</a:t>
            </a:r>
          </a:p>
          <a:p>
            <a:r>
              <a:rPr lang="en-US" dirty="0">
                <a:latin typeface="Calibri" panose="020F0502020204030204" pitchFamily="34" charset="0"/>
              </a:rPr>
              <a:t>Module 6: Insight Discovery Workshops &amp; Client Stories</a:t>
            </a:r>
            <a:endParaRPr lang="en-US" dirty="0"/>
          </a:p>
        </p:txBody>
      </p:sp>
    </p:spTree>
    <p:extLst>
      <p:ext uri="{BB962C8B-B14F-4D97-AF65-F5344CB8AC3E}">
        <p14:creationId xmlns:p14="http://schemas.microsoft.com/office/powerpoint/2010/main" val="186240052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6" y="1458909"/>
            <a:ext cx="12185651" cy="4667693"/>
          </a:xfrm>
          <a:prstGeom prst="rect">
            <a:avLst/>
          </a:prstGeom>
        </p:spPr>
      </p:pic>
      <p:sp>
        <p:nvSpPr>
          <p:cNvPr id="8" name="Text Placeholder 5"/>
          <p:cNvSpPr txBox="1">
            <a:spLocks/>
          </p:cNvSpPr>
          <p:nvPr/>
        </p:nvSpPr>
        <p:spPr>
          <a:xfrm>
            <a:off x="7569898" y="3232430"/>
            <a:ext cx="1271546" cy="527824"/>
          </a:xfrm>
          <a:prstGeom prst="rect">
            <a:avLst/>
          </a:prstGeom>
        </p:spPr>
        <p:txBody>
          <a:bodyPr>
            <a:noAutofit/>
          </a:bodyPr>
          <a:lstStyle>
            <a:lvl1pPr marL="0" indent="0" algn="l" defTabSz="1172078" rtl="0" eaLnBrk="1" latinLnBrk="0" hangingPunct="1">
              <a:lnSpc>
                <a:spcPct val="120000"/>
              </a:lnSpc>
              <a:spcBef>
                <a:spcPts val="0"/>
              </a:spcBef>
              <a:spcAft>
                <a:spcPts val="600"/>
              </a:spcAft>
              <a:buFont typeface="Arial" pitchFamily="34" charset="0"/>
              <a:buNone/>
              <a:defRPr lang="en-US" sz="1400" kern="1200" dirty="0" smtClean="0">
                <a:solidFill>
                  <a:schemeClr val="tx1"/>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marR="0" lvl="0" indent="0" algn="l" defTabSz="1561911" rtl="0" eaLnBrk="1" fontAlgn="auto" latinLnBrk="0" hangingPunct="1">
              <a:lnSpc>
                <a:spcPct val="120000"/>
              </a:lnSpc>
              <a:spcBef>
                <a:spcPts val="0"/>
              </a:spcBef>
              <a:spcAft>
                <a:spcPts val="800"/>
              </a:spcAft>
              <a:buClrTx/>
              <a:buSzTx/>
              <a:buFont typeface="Arial" pitchFamily="34" charset="0"/>
              <a:buNone/>
              <a:tabLst/>
              <a:defRPr/>
            </a:pPr>
            <a:r>
              <a:rPr kumimoji="0" lang="en-US" sz="2398"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rPr>
              <a:t>Service</a:t>
            </a:r>
            <a:endPar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endParaRPr>
          </a:p>
          <a:p>
            <a:pPr marL="380791" marR="0" lvl="0" indent="-380791" algn="l" defTabSz="1561911" rtl="0" eaLnBrk="1" fontAlgn="auto" latinLnBrk="0" hangingPunct="1">
              <a:lnSpc>
                <a:spcPct val="120000"/>
              </a:lnSpc>
              <a:spcBef>
                <a:spcPts val="0"/>
              </a:spcBef>
              <a:spcAft>
                <a:spcPts val="800"/>
              </a:spcAft>
              <a:buClrTx/>
              <a:buSzTx/>
              <a:buFont typeface="Arial" pitchFamily="34" charset="0"/>
              <a:buChar char="•"/>
              <a:tabLst/>
              <a:defRPr/>
            </a:pPr>
            <a:endPar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endParaRPr>
          </a:p>
          <a:p>
            <a:pPr marL="380791" marR="0" lvl="0" indent="-380791" algn="l" defTabSz="1561911" rtl="0" eaLnBrk="1" fontAlgn="auto" latinLnBrk="0" hangingPunct="1">
              <a:lnSpc>
                <a:spcPct val="120000"/>
              </a:lnSpc>
              <a:spcBef>
                <a:spcPts val="0"/>
              </a:spcBef>
              <a:spcAft>
                <a:spcPts val="800"/>
              </a:spcAft>
              <a:buClrTx/>
              <a:buSzTx/>
              <a:buFont typeface="Arial" pitchFamily="34" charset="0"/>
              <a:buChar char="•"/>
              <a:tabLst/>
              <a:defRPr/>
            </a:pPr>
            <a:endPar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endParaRPr>
          </a:p>
          <a:p>
            <a:pPr marL="380791" marR="0" lvl="0" indent="-380791" algn="l" defTabSz="1561911" rtl="0" eaLnBrk="1" fontAlgn="auto" latinLnBrk="0" hangingPunct="1">
              <a:lnSpc>
                <a:spcPct val="120000"/>
              </a:lnSpc>
              <a:spcBef>
                <a:spcPts val="0"/>
              </a:spcBef>
              <a:spcAft>
                <a:spcPts val="800"/>
              </a:spcAft>
              <a:buClrTx/>
              <a:buSzTx/>
              <a:buFont typeface="Arial" pitchFamily="34" charset="0"/>
              <a:buChar char="•"/>
              <a:tabLst/>
              <a:defRPr/>
            </a:pPr>
            <a:endPar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endParaRPr>
          </a:p>
        </p:txBody>
      </p:sp>
      <p:sp>
        <p:nvSpPr>
          <p:cNvPr id="10" name="Text Placeholder 5"/>
          <p:cNvSpPr txBox="1">
            <a:spLocks/>
          </p:cNvSpPr>
          <p:nvPr/>
        </p:nvSpPr>
        <p:spPr>
          <a:xfrm>
            <a:off x="7746079" y="4037466"/>
            <a:ext cx="1271546" cy="527824"/>
          </a:xfrm>
          <a:prstGeom prst="rect">
            <a:avLst/>
          </a:prstGeom>
        </p:spPr>
        <p:txBody>
          <a:bodyPr>
            <a:noAutofit/>
          </a:bodyPr>
          <a:lstStyle>
            <a:lvl1pPr marL="0" indent="0" algn="l" defTabSz="1172078" rtl="0" eaLnBrk="1" latinLnBrk="0" hangingPunct="1">
              <a:lnSpc>
                <a:spcPct val="120000"/>
              </a:lnSpc>
              <a:spcBef>
                <a:spcPts val="0"/>
              </a:spcBef>
              <a:spcAft>
                <a:spcPts val="600"/>
              </a:spcAft>
              <a:buFont typeface="Arial" pitchFamily="34" charset="0"/>
              <a:buNone/>
              <a:defRPr lang="en-US" sz="1400" kern="1200" dirty="0" smtClean="0">
                <a:solidFill>
                  <a:schemeClr val="tx1"/>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marR="0" lvl="0" indent="0" algn="l" defTabSz="1561911" rtl="0" eaLnBrk="1" fontAlgn="auto" latinLnBrk="0" hangingPunct="1">
              <a:lnSpc>
                <a:spcPct val="120000"/>
              </a:lnSpc>
              <a:spcBef>
                <a:spcPts val="0"/>
              </a:spcBef>
              <a:spcAft>
                <a:spcPts val="800"/>
              </a:spcAft>
              <a:buClrTx/>
              <a:buSzTx/>
              <a:buFont typeface="Arial" pitchFamily="34" charset="0"/>
              <a:buNone/>
              <a:tabLst/>
              <a:defRPr/>
            </a:pPr>
            <a:r>
              <a:rPr kumimoji="0" lang="en-US" sz="2398"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rPr>
              <a:t>Sales</a:t>
            </a:r>
            <a:endPar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endParaRPr>
          </a:p>
          <a:p>
            <a:pPr marL="380791" marR="0" lvl="0" indent="-380791" algn="l" defTabSz="1561911" rtl="0" eaLnBrk="1" fontAlgn="auto" latinLnBrk="0" hangingPunct="1">
              <a:lnSpc>
                <a:spcPct val="120000"/>
              </a:lnSpc>
              <a:spcBef>
                <a:spcPts val="0"/>
              </a:spcBef>
              <a:spcAft>
                <a:spcPts val="800"/>
              </a:spcAft>
              <a:buClrTx/>
              <a:buSzTx/>
              <a:buFont typeface="Arial" pitchFamily="34" charset="0"/>
              <a:buChar char="•"/>
              <a:tabLst/>
              <a:defRPr/>
            </a:pPr>
            <a:endPar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endParaRPr>
          </a:p>
          <a:p>
            <a:pPr marL="380791" marR="0" lvl="0" indent="-380791" algn="l" defTabSz="1561911" rtl="0" eaLnBrk="1" fontAlgn="auto" latinLnBrk="0" hangingPunct="1">
              <a:lnSpc>
                <a:spcPct val="120000"/>
              </a:lnSpc>
              <a:spcBef>
                <a:spcPts val="0"/>
              </a:spcBef>
              <a:spcAft>
                <a:spcPts val="800"/>
              </a:spcAft>
              <a:buClrTx/>
              <a:buSzTx/>
              <a:buFont typeface="Arial" pitchFamily="34" charset="0"/>
              <a:buChar char="•"/>
              <a:tabLst/>
              <a:defRPr/>
            </a:pPr>
            <a:endPar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endParaRPr>
          </a:p>
          <a:p>
            <a:pPr marL="380791" marR="0" lvl="0" indent="-380791" algn="l" defTabSz="1561911" rtl="0" eaLnBrk="1" fontAlgn="auto" latinLnBrk="0" hangingPunct="1">
              <a:lnSpc>
                <a:spcPct val="120000"/>
              </a:lnSpc>
              <a:spcBef>
                <a:spcPts val="0"/>
              </a:spcBef>
              <a:spcAft>
                <a:spcPts val="800"/>
              </a:spcAft>
              <a:buClrTx/>
              <a:buSzTx/>
              <a:buFont typeface="Arial" pitchFamily="34" charset="0"/>
              <a:buChar char="•"/>
              <a:tabLst/>
              <a:defRPr/>
            </a:pPr>
            <a:endPar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endParaRPr>
          </a:p>
        </p:txBody>
      </p:sp>
      <p:sp>
        <p:nvSpPr>
          <p:cNvPr id="11" name="Text Placeholder 5"/>
          <p:cNvSpPr txBox="1">
            <a:spLocks/>
          </p:cNvSpPr>
          <p:nvPr/>
        </p:nvSpPr>
        <p:spPr>
          <a:xfrm>
            <a:off x="4908187" y="1540516"/>
            <a:ext cx="1764452" cy="527824"/>
          </a:xfrm>
          <a:prstGeom prst="rect">
            <a:avLst/>
          </a:prstGeom>
        </p:spPr>
        <p:txBody>
          <a:bodyPr>
            <a:noAutofit/>
          </a:bodyPr>
          <a:lstStyle>
            <a:lvl1pPr marL="0" indent="0" algn="l" defTabSz="1172078" rtl="0" eaLnBrk="1" latinLnBrk="0" hangingPunct="1">
              <a:lnSpc>
                <a:spcPct val="120000"/>
              </a:lnSpc>
              <a:spcBef>
                <a:spcPts val="0"/>
              </a:spcBef>
              <a:spcAft>
                <a:spcPts val="600"/>
              </a:spcAft>
              <a:buFont typeface="Arial" pitchFamily="34" charset="0"/>
              <a:buNone/>
              <a:defRPr lang="en-US" sz="1400" kern="1200" dirty="0" smtClean="0">
                <a:solidFill>
                  <a:schemeClr val="tx1"/>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marR="0" lvl="0" indent="0" algn="l" defTabSz="1561911" rtl="0" eaLnBrk="1" fontAlgn="auto" latinLnBrk="0" hangingPunct="1">
              <a:lnSpc>
                <a:spcPct val="120000"/>
              </a:lnSpc>
              <a:spcBef>
                <a:spcPts val="0"/>
              </a:spcBef>
              <a:spcAft>
                <a:spcPts val="800"/>
              </a:spcAft>
              <a:buClrTx/>
              <a:buSzTx/>
              <a:buFont typeface="Arial" pitchFamily="34" charset="0"/>
              <a:buNone/>
              <a:tabLst/>
              <a:defRPr/>
            </a:pPr>
            <a:r>
              <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rPr>
              <a:t>Divided Analytics</a:t>
            </a:r>
          </a:p>
          <a:p>
            <a:pPr marL="380791" marR="0" lvl="0" indent="-380791" algn="l" defTabSz="1561911" rtl="0" eaLnBrk="1" fontAlgn="auto" latinLnBrk="0" hangingPunct="1">
              <a:lnSpc>
                <a:spcPct val="120000"/>
              </a:lnSpc>
              <a:spcBef>
                <a:spcPts val="0"/>
              </a:spcBef>
              <a:spcAft>
                <a:spcPts val="800"/>
              </a:spcAft>
              <a:buClrTx/>
              <a:buSzTx/>
              <a:buFont typeface="Arial" pitchFamily="34" charset="0"/>
              <a:buChar char="•"/>
              <a:tabLst/>
              <a:defRPr/>
            </a:pPr>
            <a:endPar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endParaRPr>
          </a:p>
          <a:p>
            <a:pPr marL="380791" marR="0" lvl="0" indent="-380791" algn="l" defTabSz="1561911" rtl="0" eaLnBrk="1" fontAlgn="auto" latinLnBrk="0" hangingPunct="1">
              <a:lnSpc>
                <a:spcPct val="120000"/>
              </a:lnSpc>
              <a:spcBef>
                <a:spcPts val="0"/>
              </a:spcBef>
              <a:spcAft>
                <a:spcPts val="800"/>
              </a:spcAft>
              <a:buClrTx/>
              <a:buSzTx/>
              <a:buFont typeface="Arial" pitchFamily="34" charset="0"/>
              <a:buChar char="•"/>
              <a:tabLst/>
              <a:defRPr/>
            </a:pPr>
            <a:endPar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Segoe UI" panose="020B0502040204020203" pitchFamily="34" charset="0"/>
            </a:endParaRPr>
          </a:p>
        </p:txBody>
      </p:sp>
      <p:sp>
        <p:nvSpPr>
          <p:cNvPr id="7" name="TextBox 6"/>
          <p:cNvSpPr txBox="1"/>
          <p:nvPr/>
        </p:nvSpPr>
        <p:spPr>
          <a:xfrm>
            <a:off x="3174" y="1270564"/>
            <a:ext cx="12185652" cy="4856036"/>
          </a:xfrm>
          <a:prstGeom prst="rect">
            <a:avLst/>
          </a:prstGeom>
          <a:solidFill>
            <a:srgbClr val="FFFFFF">
              <a:alpha val="91000"/>
            </a:srgbClr>
          </a:solidFill>
          <a:ln>
            <a:noFill/>
          </a:ln>
        </p:spPr>
        <p:txBody>
          <a:bodyPr wrap="square" rtlCol="0" anchor="ctr">
            <a:noAutofit/>
          </a:bodyPr>
          <a:lstStyle/>
          <a:p>
            <a:pPr marL="0" marR="0" lvl="0" indent="0" algn="ctr" defTabSz="1561911"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0" normalizeH="0" baseline="0" noProof="0" dirty="0">
                <a:ln>
                  <a:noFill/>
                </a:ln>
                <a:solidFill>
                  <a:srgbClr val="595959"/>
                </a:solidFill>
                <a:effectLst/>
                <a:uLnTx/>
                <a:uFillTx/>
                <a:latin typeface="Segoe UI"/>
                <a:ea typeface="+mn-ea"/>
                <a:cs typeface="+mn-cs"/>
              </a:rPr>
              <a:t>The integrated “exhaust” from every </a:t>
            </a:r>
            <a:br>
              <a:rPr kumimoji="0" lang="en-US" sz="3599" b="1" i="0" u="none" strike="noStrike" kern="1200" cap="none" spc="0" normalizeH="0" baseline="0" noProof="0" dirty="0">
                <a:ln>
                  <a:noFill/>
                </a:ln>
                <a:solidFill>
                  <a:srgbClr val="595959"/>
                </a:solidFill>
                <a:effectLst/>
                <a:uLnTx/>
                <a:uFillTx/>
                <a:latin typeface="Segoe UI"/>
                <a:ea typeface="+mn-ea"/>
                <a:cs typeface="+mn-cs"/>
              </a:rPr>
            </a:br>
            <a:r>
              <a:rPr kumimoji="0" lang="en-US" sz="3599" b="1" i="0" u="none" strike="noStrike" kern="1200" cap="none" spc="0" normalizeH="0" baseline="0" noProof="0" dirty="0">
                <a:ln>
                  <a:noFill/>
                </a:ln>
                <a:solidFill>
                  <a:srgbClr val="595959"/>
                </a:solidFill>
                <a:effectLst/>
                <a:uLnTx/>
                <a:uFillTx/>
                <a:latin typeface="Segoe UI"/>
                <a:ea typeface="+mn-ea"/>
                <a:cs typeface="+mn-cs"/>
              </a:rPr>
              <a:t>customer and process interaction </a:t>
            </a:r>
            <a:br>
              <a:rPr kumimoji="0" lang="en-US" sz="3599" b="1" i="0" u="none" strike="noStrike" kern="1200" cap="none" spc="0" normalizeH="0" baseline="0" noProof="0" dirty="0">
                <a:ln>
                  <a:noFill/>
                </a:ln>
                <a:solidFill>
                  <a:srgbClr val="595959"/>
                </a:solidFill>
                <a:effectLst/>
                <a:uLnTx/>
                <a:uFillTx/>
                <a:latin typeface="Segoe UI"/>
                <a:ea typeface="+mn-ea"/>
                <a:cs typeface="+mn-cs"/>
              </a:rPr>
            </a:br>
            <a:r>
              <a:rPr kumimoji="0" lang="en-US" sz="3599" b="1" i="0" u="none" strike="noStrike" kern="1200" cap="none" spc="0" normalizeH="0" baseline="0" noProof="0" dirty="0">
                <a:ln>
                  <a:noFill/>
                </a:ln>
                <a:solidFill>
                  <a:srgbClr val="595959"/>
                </a:solidFill>
                <a:effectLst/>
                <a:uLnTx/>
                <a:uFillTx/>
                <a:latin typeface="Segoe UI"/>
                <a:ea typeface="+mn-ea"/>
                <a:cs typeface="+mn-cs"/>
              </a:rPr>
              <a:t>is a cash-equivalent asset.</a:t>
            </a:r>
          </a:p>
        </p:txBody>
      </p:sp>
      <p:sp>
        <p:nvSpPr>
          <p:cNvPr id="3" name="Title 2"/>
          <p:cNvSpPr>
            <a:spLocks noGrp="1"/>
          </p:cNvSpPr>
          <p:nvPr>
            <p:ph type="title"/>
          </p:nvPr>
        </p:nvSpPr>
        <p:spPr/>
        <p:txBody>
          <a:bodyPr/>
          <a:lstStyle/>
          <a:p>
            <a:r>
              <a:rPr lang="en-US"/>
              <a:t>Guiding Principle #2</a:t>
            </a:r>
            <a:endParaRPr lang="en-US" dirty="0"/>
          </a:p>
        </p:txBody>
      </p:sp>
    </p:spTree>
    <p:extLst>
      <p:ext uri="{BB962C8B-B14F-4D97-AF65-F5344CB8AC3E}">
        <p14:creationId xmlns:p14="http://schemas.microsoft.com/office/powerpoint/2010/main" val="2088810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419" y="2155355"/>
            <a:ext cx="12182478" cy="646163"/>
          </a:xfrm>
          <a:prstGeom prst="rect">
            <a:avLst/>
          </a:prstGeom>
          <a:noFill/>
        </p:spPr>
        <p:txBody>
          <a:bodyPr wrap="square" rtlCol="0">
            <a:spAutoFit/>
          </a:bodyPr>
          <a:lstStyle/>
          <a:p>
            <a:pPr marL="0" marR="0" lvl="0" indent="0" algn="ctr" defTabSz="1561911"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0" normalizeH="0" baseline="0" noProof="0" dirty="0">
                <a:ln>
                  <a:noFill/>
                </a:ln>
                <a:solidFill>
                  <a:srgbClr val="595959"/>
                </a:solidFill>
                <a:effectLst/>
                <a:uLnTx/>
                <a:uFillTx/>
                <a:latin typeface="Segoe UI"/>
                <a:ea typeface="+mn-ea"/>
                <a:cs typeface="+mn-cs"/>
              </a:rPr>
              <a:t>Action ≡ Value ≡ Vision</a:t>
            </a:r>
          </a:p>
        </p:txBody>
      </p:sp>
      <p:sp>
        <p:nvSpPr>
          <p:cNvPr id="15" name="Freeform: Shape 14"/>
          <p:cNvSpPr/>
          <p:nvPr/>
        </p:nvSpPr>
        <p:spPr>
          <a:xfrm rot="10800000">
            <a:off x="2635838" y="1971879"/>
            <a:ext cx="2446349" cy="2313465"/>
          </a:xfrm>
          <a:custGeom>
            <a:avLst/>
            <a:gdLst>
              <a:gd name="connsiteX0" fmla="*/ 735106 w 2151529"/>
              <a:gd name="connsiteY0" fmla="*/ 1591352 h 1591352"/>
              <a:gd name="connsiteX1" fmla="*/ 0 w 2151529"/>
              <a:gd name="connsiteY1" fmla="*/ 1229744 h 1591352"/>
              <a:gd name="connsiteX2" fmla="*/ 735106 w 2151529"/>
              <a:gd name="connsiteY2" fmla="*/ 868136 h 1591352"/>
              <a:gd name="connsiteX3" fmla="*/ 1412444 w 2151529"/>
              <a:gd name="connsiteY3" fmla="*/ 1088990 h 1591352"/>
              <a:gd name="connsiteX4" fmla="*/ 1445074 w 2151529"/>
              <a:gd name="connsiteY4" fmla="*/ 1140698 h 1591352"/>
              <a:gd name="connsiteX5" fmla="*/ 1873623 w 2151529"/>
              <a:gd name="connsiteY5" fmla="*/ 1140698 h 1591352"/>
              <a:gd name="connsiteX6" fmla="*/ 1873623 w 2151529"/>
              <a:gd name="connsiteY6" fmla="*/ 185271 h 1591352"/>
              <a:gd name="connsiteX7" fmla="*/ 1780988 w 2151529"/>
              <a:gd name="connsiteY7" fmla="*/ 185271 h 1591352"/>
              <a:gd name="connsiteX8" fmla="*/ 1966259 w 2151529"/>
              <a:gd name="connsiteY8" fmla="*/ 0 h 1591352"/>
              <a:gd name="connsiteX9" fmla="*/ 2151529 w 2151529"/>
              <a:gd name="connsiteY9" fmla="*/ 185271 h 1591352"/>
              <a:gd name="connsiteX10" fmla="*/ 2058894 w 2151529"/>
              <a:gd name="connsiteY10" fmla="*/ 185271 h 1591352"/>
              <a:gd name="connsiteX11" fmla="*/ 2058894 w 2151529"/>
              <a:gd name="connsiteY11" fmla="*/ 1325968 h 1591352"/>
              <a:gd name="connsiteX12" fmla="*/ 1440544 w 2151529"/>
              <a:gd name="connsiteY12" fmla="*/ 1325968 h 1591352"/>
              <a:gd name="connsiteX13" fmla="*/ 1412444 w 2151529"/>
              <a:gd name="connsiteY13" fmla="*/ 1370498 h 1591352"/>
              <a:gd name="connsiteX14" fmla="*/ 735106 w 2151529"/>
              <a:gd name="connsiteY14" fmla="*/ 1591352 h 1591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51529" h="1591352">
                <a:moveTo>
                  <a:pt x="735106" y="1591352"/>
                </a:moveTo>
                <a:cubicBezTo>
                  <a:pt x="329118" y="1591352"/>
                  <a:pt x="0" y="1429455"/>
                  <a:pt x="0" y="1229744"/>
                </a:cubicBezTo>
                <a:cubicBezTo>
                  <a:pt x="0" y="1030033"/>
                  <a:pt x="329118" y="868136"/>
                  <a:pt x="735106" y="868136"/>
                </a:cubicBezTo>
                <a:cubicBezTo>
                  <a:pt x="1039597" y="868136"/>
                  <a:pt x="1300848" y="959203"/>
                  <a:pt x="1412444" y="1088990"/>
                </a:cubicBezTo>
                <a:lnTo>
                  <a:pt x="1445074" y="1140698"/>
                </a:lnTo>
                <a:lnTo>
                  <a:pt x="1873623" y="1140698"/>
                </a:lnTo>
                <a:lnTo>
                  <a:pt x="1873623" y="185271"/>
                </a:lnTo>
                <a:lnTo>
                  <a:pt x="1780988" y="185271"/>
                </a:lnTo>
                <a:lnTo>
                  <a:pt x="1966259" y="0"/>
                </a:lnTo>
                <a:lnTo>
                  <a:pt x="2151529" y="185271"/>
                </a:lnTo>
                <a:lnTo>
                  <a:pt x="2058894" y="185271"/>
                </a:lnTo>
                <a:lnTo>
                  <a:pt x="2058894" y="1325968"/>
                </a:lnTo>
                <a:lnTo>
                  <a:pt x="1440544" y="1325968"/>
                </a:lnTo>
                <a:lnTo>
                  <a:pt x="1412444" y="1370498"/>
                </a:lnTo>
                <a:cubicBezTo>
                  <a:pt x="1300848" y="1500285"/>
                  <a:pt x="1039597" y="1591352"/>
                  <a:pt x="735106" y="1591352"/>
                </a:cubicBezTo>
                <a:close/>
              </a:path>
            </a:pathLst>
          </a:custGeom>
          <a:solidFill>
            <a:srgbClr val="00B0F0">
              <a:alpha val="70000"/>
            </a:srgbClr>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8" name="TextBox 7"/>
          <p:cNvSpPr txBox="1"/>
          <p:nvPr/>
        </p:nvSpPr>
        <p:spPr>
          <a:xfrm>
            <a:off x="38419" y="4244258"/>
            <a:ext cx="12182478" cy="646163"/>
          </a:xfrm>
          <a:prstGeom prst="rect">
            <a:avLst/>
          </a:prstGeom>
          <a:noFill/>
        </p:spPr>
        <p:txBody>
          <a:bodyPr wrap="square" rtlCol="0">
            <a:spAutoFit/>
          </a:bodyPr>
          <a:lstStyle/>
          <a:p>
            <a:pPr marL="0" marR="0" lvl="0" indent="0" algn="ctr" defTabSz="1561911"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0" normalizeH="0" baseline="0" noProof="0" dirty="0">
                <a:ln>
                  <a:noFill/>
                </a:ln>
                <a:solidFill>
                  <a:srgbClr val="595959"/>
                </a:solidFill>
                <a:effectLst/>
                <a:uLnTx/>
                <a:uFillTx/>
                <a:latin typeface="Segoe UI"/>
                <a:ea typeface="+mn-ea"/>
                <a:cs typeface="+mn-cs"/>
              </a:rPr>
              <a:t>#4: Investigate, Automate, Industrialize</a:t>
            </a:r>
          </a:p>
        </p:txBody>
      </p:sp>
      <p:sp>
        <p:nvSpPr>
          <p:cNvPr id="11" name="Title 10"/>
          <p:cNvSpPr>
            <a:spLocks noGrp="1"/>
          </p:cNvSpPr>
          <p:nvPr>
            <p:ph type="title"/>
          </p:nvPr>
        </p:nvSpPr>
        <p:spPr/>
        <p:txBody>
          <a:bodyPr/>
          <a:lstStyle/>
          <a:p>
            <a:r>
              <a:rPr lang="en-US"/>
              <a:t>Guiding Principles #3 and #4</a:t>
            </a:r>
            <a:endParaRPr lang="en-US" dirty="0"/>
          </a:p>
        </p:txBody>
      </p:sp>
      <p:sp>
        <p:nvSpPr>
          <p:cNvPr id="10" name="TextBox 9"/>
          <p:cNvSpPr txBox="1"/>
          <p:nvPr/>
        </p:nvSpPr>
        <p:spPr>
          <a:xfrm>
            <a:off x="38419" y="2972674"/>
            <a:ext cx="12182478" cy="646163"/>
          </a:xfrm>
          <a:prstGeom prst="rect">
            <a:avLst/>
          </a:prstGeom>
          <a:noFill/>
        </p:spPr>
        <p:txBody>
          <a:bodyPr wrap="square" rtlCol="0">
            <a:spAutoFit/>
          </a:bodyPr>
          <a:lstStyle/>
          <a:p>
            <a:pPr marL="0" marR="0" lvl="0" indent="0" algn="ctr" defTabSz="1561911"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0" normalizeH="0" baseline="0" noProof="0" dirty="0">
                <a:ln>
                  <a:noFill/>
                </a:ln>
                <a:solidFill>
                  <a:srgbClr val="595959"/>
                </a:solidFill>
                <a:effectLst/>
                <a:uLnTx/>
                <a:uFillTx/>
                <a:latin typeface="Segoe UI"/>
                <a:ea typeface="+mn-ea"/>
                <a:cs typeface="+mn-cs"/>
              </a:rPr>
              <a:t>#3: Action</a:t>
            </a:r>
            <a:r>
              <a:rPr kumimoji="0" lang="en-US" sz="3599" b="0" i="0" u="none" strike="noStrike" kern="1200" cap="none" spc="0" normalizeH="0" baseline="0" noProof="0" dirty="0">
                <a:ln>
                  <a:noFill/>
                </a:ln>
                <a:solidFill>
                  <a:srgbClr val="595959"/>
                </a:solidFill>
                <a:effectLst/>
                <a:uLnTx/>
                <a:uFillTx/>
                <a:latin typeface="Segoe UI"/>
                <a:ea typeface="+mn-ea"/>
                <a:cs typeface="+mn-cs"/>
              </a:rPr>
              <a:t> if and only if </a:t>
            </a:r>
            <a:r>
              <a:rPr kumimoji="0" lang="en-US" sz="3599" b="1" i="0" u="none" strike="noStrike" kern="1200" cap="none" spc="0" normalizeH="0" baseline="0" noProof="0" dirty="0">
                <a:ln>
                  <a:noFill/>
                </a:ln>
                <a:solidFill>
                  <a:srgbClr val="595959"/>
                </a:solidFill>
                <a:effectLst/>
                <a:uLnTx/>
                <a:uFillTx/>
                <a:latin typeface="Segoe UI"/>
                <a:ea typeface="+mn-ea"/>
                <a:cs typeface="+mn-cs"/>
              </a:rPr>
              <a:t>Value</a:t>
            </a:r>
            <a:r>
              <a:rPr kumimoji="0" lang="en-US" sz="3599" b="0" i="0" u="none" strike="noStrike" kern="1200" cap="none" spc="0" normalizeH="0" baseline="0" noProof="0" dirty="0">
                <a:ln>
                  <a:noFill/>
                </a:ln>
                <a:solidFill>
                  <a:srgbClr val="595959"/>
                </a:solidFill>
                <a:effectLst/>
                <a:uLnTx/>
                <a:uFillTx/>
                <a:latin typeface="Segoe UI"/>
                <a:ea typeface="+mn-ea"/>
                <a:cs typeface="+mn-cs"/>
              </a:rPr>
              <a:t> if and only if </a:t>
            </a:r>
            <a:r>
              <a:rPr kumimoji="0" lang="en-US" sz="3599" b="1" i="0" u="none" strike="noStrike" kern="1200" cap="none" spc="0" normalizeH="0" baseline="0" noProof="0" dirty="0">
                <a:ln>
                  <a:noFill/>
                </a:ln>
                <a:solidFill>
                  <a:srgbClr val="595959"/>
                </a:solidFill>
                <a:effectLst/>
                <a:uLnTx/>
                <a:uFillTx/>
                <a:latin typeface="Segoe UI"/>
                <a:ea typeface="+mn-ea"/>
                <a:cs typeface="+mn-cs"/>
              </a:rPr>
              <a:t>Vision</a:t>
            </a:r>
          </a:p>
        </p:txBody>
      </p:sp>
      <p:sp>
        <p:nvSpPr>
          <p:cNvPr id="3" name="TextBox 2"/>
          <p:cNvSpPr txBox="1"/>
          <p:nvPr/>
        </p:nvSpPr>
        <p:spPr>
          <a:xfrm>
            <a:off x="38419" y="2155355"/>
            <a:ext cx="12182478" cy="646163"/>
          </a:xfrm>
          <a:prstGeom prst="rect">
            <a:avLst/>
          </a:prstGeom>
          <a:noFill/>
        </p:spPr>
        <p:txBody>
          <a:bodyPr wrap="square" rtlCol="0">
            <a:spAutoFit/>
          </a:bodyPr>
          <a:lstStyle/>
          <a:p>
            <a:pPr marL="0" marR="0" lvl="0" indent="0" algn="ctr" defTabSz="1561911"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0" normalizeH="0" baseline="0" noProof="0" dirty="0">
                <a:ln>
                  <a:noFill/>
                </a:ln>
                <a:solidFill>
                  <a:srgbClr val="595959"/>
                </a:solidFill>
                <a:effectLst/>
                <a:uLnTx/>
                <a:uFillTx/>
                <a:latin typeface="Segoe UI"/>
                <a:ea typeface="+mn-ea"/>
                <a:cs typeface="+mn-cs"/>
              </a:rPr>
              <a:t>A ≡ V ≡ V</a:t>
            </a:r>
          </a:p>
        </p:txBody>
      </p:sp>
      <p:pic>
        <p:nvPicPr>
          <p:cNvPr id="2" name="Picture 1"/>
          <p:cNvPicPr>
            <a:picLocks noChangeAspect="1"/>
          </p:cNvPicPr>
          <p:nvPr/>
        </p:nvPicPr>
        <p:blipFill>
          <a:blip r:embed="rId2"/>
          <a:stretch>
            <a:fillRect/>
          </a:stretch>
        </p:blipFill>
        <p:spPr>
          <a:xfrm>
            <a:off x="3971812" y="4832704"/>
            <a:ext cx="4315693" cy="1366275"/>
          </a:xfrm>
          <a:prstGeom prst="rect">
            <a:avLst/>
          </a:prstGeom>
        </p:spPr>
      </p:pic>
    </p:spTree>
    <p:extLst>
      <p:ext uri="{BB962C8B-B14F-4D97-AF65-F5344CB8AC3E}">
        <p14:creationId xmlns:p14="http://schemas.microsoft.com/office/powerpoint/2010/main" val="1703796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animBg="1"/>
      <p:bldP spid="8" grpId="0"/>
      <p:bldP spid="10"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9575" b="4900"/>
          <a:stretch/>
        </p:blipFill>
        <p:spPr>
          <a:xfrm>
            <a:off x="1589" y="994788"/>
            <a:ext cx="12187237" cy="5863213"/>
          </a:xfrm>
          <a:prstGeom prst="rect">
            <a:avLst/>
          </a:prstGeom>
        </p:spPr>
      </p:pic>
      <p:sp>
        <p:nvSpPr>
          <p:cNvPr id="4" name="TextBox 3"/>
          <p:cNvSpPr txBox="1"/>
          <p:nvPr/>
        </p:nvSpPr>
        <p:spPr>
          <a:xfrm>
            <a:off x="1589" y="3323572"/>
            <a:ext cx="12187237" cy="985871"/>
          </a:xfrm>
          <a:prstGeom prst="rect">
            <a:avLst/>
          </a:prstGeom>
          <a:solidFill>
            <a:srgbClr val="FFFFFF">
              <a:alpha val="60000"/>
            </a:srgbClr>
          </a:solidFill>
          <a:effectLst/>
        </p:spPr>
        <p:txBody>
          <a:bodyPr wrap="square" rtlCol="0" anchor="ctr">
            <a:noAutofit/>
          </a:bodyPr>
          <a:lstStyle/>
          <a:p>
            <a:pPr marL="0" marR="0" lvl="0" indent="0" algn="ctr" defTabSz="607491" rtl="0" eaLnBrk="1" fontAlgn="auto" latinLnBrk="0" hangingPunct="1">
              <a:lnSpc>
                <a:spcPct val="100000"/>
              </a:lnSpc>
              <a:spcBef>
                <a:spcPts val="0"/>
              </a:spcBef>
              <a:spcAft>
                <a:spcPts val="0"/>
              </a:spcAft>
              <a:buClrTx/>
              <a:buSzTx/>
              <a:buFontTx/>
              <a:buNone/>
              <a:tabLst/>
              <a:defRPr/>
            </a:pPr>
            <a:r>
              <a:rPr kumimoji="0" lang="en-US" sz="4799" b="0" i="0" u="none" strike="noStrike" kern="1200" cap="none" spc="0" normalizeH="0" baseline="0" noProof="0" dirty="0">
                <a:ln>
                  <a:noFill/>
                </a:ln>
                <a:solidFill>
                  <a:prstClr val="white"/>
                </a:solidFill>
                <a:effectLst>
                  <a:glow rad="101600">
                    <a:srgbClr val="020202">
                      <a:alpha val="60000"/>
                    </a:srgbClr>
                  </a:glow>
                </a:effectLst>
                <a:uLnTx/>
                <a:uFillTx/>
                <a:latin typeface="Segoe UI"/>
                <a:ea typeface="+mn-ea"/>
                <a:cs typeface="+mn-cs"/>
              </a:rPr>
              <a:t>Don’t build an Olympic Monument</a:t>
            </a:r>
          </a:p>
        </p:txBody>
      </p:sp>
      <p:sp>
        <p:nvSpPr>
          <p:cNvPr id="2" name="Title 1"/>
          <p:cNvSpPr>
            <a:spLocks noGrp="1"/>
          </p:cNvSpPr>
          <p:nvPr>
            <p:ph type="title"/>
          </p:nvPr>
        </p:nvSpPr>
        <p:spPr/>
        <p:txBody>
          <a:bodyPr/>
          <a:lstStyle/>
          <a:p>
            <a:r>
              <a:rPr lang="en-US"/>
              <a:t>Guiding Principle #5</a:t>
            </a:r>
            <a:endParaRPr lang="en-US" dirty="0"/>
          </a:p>
        </p:txBody>
      </p:sp>
    </p:spTree>
    <p:extLst>
      <p:ext uri="{BB962C8B-B14F-4D97-AF65-F5344CB8AC3E}">
        <p14:creationId xmlns:p14="http://schemas.microsoft.com/office/powerpoint/2010/main" val="3462787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arsintrend.com/wp-content/uploads/2015/04/2016-volvo-s90-instrument-panel.jpg"/>
          <p:cNvPicPr>
            <a:picLocks noChangeAspect="1" noChangeArrowheads="1"/>
          </p:cNvPicPr>
          <p:nvPr/>
        </p:nvPicPr>
        <p:blipFill rotWithShape="1">
          <a:blip r:embed="rId2">
            <a:extLst>
              <a:ext uri="{28A0092B-C50C-407E-A947-70E740481C1C}">
                <a14:useLocalDpi xmlns:a14="http://schemas.microsoft.com/office/drawing/2010/main" val="0"/>
              </a:ext>
            </a:extLst>
          </a:blip>
          <a:srcRect t="22518" b="17853"/>
          <a:stretch/>
        </p:blipFill>
        <p:spPr bwMode="auto">
          <a:xfrm>
            <a:off x="3175" y="1000704"/>
            <a:ext cx="12254530" cy="58572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88" y="3100033"/>
            <a:ext cx="12254530" cy="3415430"/>
          </a:xfrm>
          <a:prstGeom prst="rect">
            <a:avLst/>
          </a:prstGeom>
          <a:solidFill>
            <a:srgbClr val="FFFFFF">
              <a:alpha val="60000"/>
            </a:srgbClr>
          </a:solidFill>
          <a:effectLst/>
        </p:spPr>
        <p:txBody>
          <a:bodyPr wrap="square" rtlCol="0">
            <a:spAutoFit/>
          </a:bodyPr>
          <a:lstStyle/>
          <a:p>
            <a:pPr marL="0" marR="0" lvl="0" indent="0" algn="ctr" defTabSz="607491" rtl="0" eaLnBrk="1" fontAlgn="auto" latinLnBrk="0" hangingPunct="1">
              <a:lnSpc>
                <a:spcPct val="100000"/>
              </a:lnSpc>
              <a:spcBef>
                <a:spcPts val="0"/>
              </a:spcBef>
              <a:spcAft>
                <a:spcPts val="0"/>
              </a:spcAft>
              <a:buClrTx/>
              <a:buSzTx/>
              <a:buFontTx/>
              <a:buNone/>
              <a:tabLst/>
              <a:defRPr/>
            </a:pPr>
            <a:r>
              <a:rPr kumimoji="0" lang="en-US" sz="4799" b="0" i="0" u="none" strike="noStrike" kern="1200" cap="none" spc="0" normalizeH="0" baseline="0" noProof="0" dirty="0">
                <a:ln>
                  <a:noFill/>
                </a:ln>
                <a:solidFill>
                  <a:prstClr val="white"/>
                </a:solidFill>
                <a:effectLst>
                  <a:glow rad="101600">
                    <a:srgbClr val="020202">
                      <a:alpha val="60000"/>
                    </a:srgbClr>
                  </a:glow>
                </a:effectLst>
                <a:uLnTx/>
                <a:uFillTx/>
                <a:latin typeface="Segoe UI"/>
                <a:ea typeface="+mn-ea"/>
                <a:cs typeface="+mn-cs"/>
              </a:rPr>
              <a:t>Reading dashboards and scorecards without the ability to take immediate action</a:t>
            </a:r>
          </a:p>
          <a:p>
            <a:pPr marL="0" marR="0" lvl="0" indent="0" algn="ctr" defTabSz="60749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glow rad="101600">
                  <a:srgbClr val="020202">
                    <a:alpha val="60000"/>
                  </a:srgbClr>
                </a:glow>
              </a:effectLst>
              <a:uLnTx/>
              <a:uFillTx/>
              <a:latin typeface="Segoe UI"/>
              <a:ea typeface="+mn-ea"/>
              <a:cs typeface="+mn-cs"/>
            </a:endParaRPr>
          </a:p>
          <a:p>
            <a:pPr marL="0" marR="0" lvl="0" indent="0" algn="ctr" defTabSz="607491" rtl="0" eaLnBrk="1" fontAlgn="auto" latinLnBrk="0" hangingPunct="1">
              <a:lnSpc>
                <a:spcPct val="100000"/>
              </a:lnSpc>
              <a:spcBef>
                <a:spcPts val="0"/>
              </a:spcBef>
              <a:spcAft>
                <a:spcPts val="0"/>
              </a:spcAft>
              <a:buClrTx/>
              <a:buSzTx/>
              <a:buFontTx/>
              <a:buNone/>
              <a:tabLst/>
              <a:defRPr/>
            </a:pPr>
            <a:r>
              <a:rPr kumimoji="0" lang="en-US" sz="4799" b="0" i="0" u="none" strike="noStrike" kern="1200" cap="none" spc="0" normalizeH="0" baseline="0" noProof="0" dirty="0">
                <a:ln>
                  <a:noFill/>
                </a:ln>
                <a:solidFill>
                  <a:prstClr val="white"/>
                </a:solidFill>
                <a:effectLst>
                  <a:glow rad="101600">
                    <a:srgbClr val="020202">
                      <a:alpha val="60000"/>
                    </a:srgbClr>
                  </a:glow>
                </a:effectLst>
                <a:uLnTx/>
                <a:uFillTx/>
                <a:latin typeface="Segoe UI"/>
                <a:ea typeface="+mn-ea"/>
                <a:cs typeface="+mn-cs"/>
              </a:rPr>
              <a:t>Is like having a dashboard without </a:t>
            </a:r>
            <a:br>
              <a:rPr kumimoji="0" lang="en-US" sz="4799" b="0" i="0" u="none" strike="noStrike" kern="1200" cap="none" spc="0" normalizeH="0" baseline="0" noProof="0" dirty="0">
                <a:ln>
                  <a:noFill/>
                </a:ln>
                <a:solidFill>
                  <a:prstClr val="white"/>
                </a:solidFill>
                <a:effectLst>
                  <a:glow rad="101600">
                    <a:srgbClr val="020202">
                      <a:alpha val="60000"/>
                    </a:srgbClr>
                  </a:glow>
                </a:effectLst>
                <a:uLnTx/>
                <a:uFillTx/>
                <a:latin typeface="Segoe UI"/>
                <a:ea typeface="+mn-ea"/>
                <a:cs typeface="+mn-cs"/>
              </a:rPr>
            </a:br>
            <a:r>
              <a:rPr kumimoji="0" lang="en-US" sz="4799" b="0" i="0" u="none" strike="noStrike" kern="1200" cap="none" spc="0" normalizeH="0" baseline="0" noProof="0" dirty="0">
                <a:ln>
                  <a:noFill/>
                </a:ln>
                <a:solidFill>
                  <a:prstClr val="white"/>
                </a:solidFill>
                <a:effectLst>
                  <a:glow rad="101600">
                    <a:srgbClr val="020202">
                      <a:alpha val="60000"/>
                    </a:srgbClr>
                  </a:glow>
                </a:effectLst>
                <a:uLnTx/>
                <a:uFillTx/>
                <a:latin typeface="Segoe UI"/>
                <a:ea typeface="+mn-ea"/>
                <a:cs typeface="+mn-cs"/>
              </a:rPr>
              <a:t>a steering wheel. </a:t>
            </a:r>
          </a:p>
        </p:txBody>
      </p:sp>
      <p:sp>
        <p:nvSpPr>
          <p:cNvPr id="3" name="Title 2"/>
          <p:cNvSpPr>
            <a:spLocks noGrp="1"/>
          </p:cNvSpPr>
          <p:nvPr>
            <p:ph type="title"/>
          </p:nvPr>
        </p:nvSpPr>
        <p:spPr/>
        <p:txBody>
          <a:bodyPr/>
          <a:lstStyle/>
          <a:p>
            <a:r>
              <a:rPr lang="en-US"/>
              <a:t>Guiding Principle #6</a:t>
            </a:r>
            <a:endParaRPr lang="en-US" dirty="0"/>
          </a:p>
        </p:txBody>
      </p:sp>
    </p:spTree>
    <p:extLst>
      <p:ext uri="{BB962C8B-B14F-4D97-AF65-F5344CB8AC3E}">
        <p14:creationId xmlns:p14="http://schemas.microsoft.com/office/powerpoint/2010/main" val="2672411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27560" y="5592610"/>
            <a:ext cx="11706388" cy="10539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p:cNvSpPr/>
          <p:nvPr/>
        </p:nvSpPr>
        <p:spPr>
          <a:xfrm>
            <a:off x="309319" y="1120250"/>
            <a:ext cx="3244707" cy="728155"/>
          </a:xfrm>
          <a:prstGeom prst="rect">
            <a:avLst/>
          </a:prstGeom>
          <a:solidFill>
            <a:srgbClr val="164473"/>
          </a:solidFill>
          <a:ln>
            <a:solidFill>
              <a:srgbClr val="164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720" b="0" i="0" u="none" strike="noStrike" kern="0" cap="none" spc="0" normalizeH="0" baseline="0" noProof="0" dirty="0">
                <a:ln>
                  <a:noFill/>
                </a:ln>
                <a:solidFill>
                  <a:prstClr val="white"/>
                </a:solidFill>
                <a:effectLst/>
                <a:uLnTx/>
                <a:uFillTx/>
                <a:latin typeface="Segoe UI"/>
                <a:ea typeface="+mn-ea"/>
                <a:cs typeface="+mn-cs"/>
              </a:rPr>
              <a:t>Step 1</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720" b="0" i="0" u="none" strike="noStrike" kern="0" cap="none" spc="0" normalizeH="0" baseline="0" noProof="0" dirty="0">
                <a:ln>
                  <a:noFill/>
                </a:ln>
                <a:solidFill>
                  <a:prstClr val="white"/>
                </a:solidFill>
                <a:effectLst/>
                <a:uLnTx/>
                <a:uFillTx/>
                <a:latin typeface="Segoe UI"/>
                <a:ea typeface="+mn-ea"/>
                <a:cs typeface="+mn-cs"/>
              </a:rPr>
              <a:t>Vision, Value</a:t>
            </a:r>
          </a:p>
        </p:txBody>
      </p:sp>
      <p:sp>
        <p:nvSpPr>
          <p:cNvPr id="4" name="Rectangle 3"/>
          <p:cNvSpPr/>
          <p:nvPr/>
        </p:nvSpPr>
        <p:spPr>
          <a:xfrm>
            <a:off x="3924240" y="1098738"/>
            <a:ext cx="8009708" cy="728155"/>
          </a:xfrm>
          <a:prstGeom prst="rect">
            <a:avLst/>
          </a:prstGeom>
          <a:solidFill>
            <a:srgbClr val="164473"/>
          </a:solidFill>
          <a:ln>
            <a:solidFill>
              <a:srgbClr val="1644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720" b="0" i="0" u="none" strike="noStrike" kern="0" cap="none" spc="0" normalizeH="0" baseline="0" noProof="0" dirty="0">
                <a:ln>
                  <a:noFill/>
                </a:ln>
                <a:solidFill>
                  <a:prstClr val="white"/>
                </a:solidFill>
                <a:effectLst/>
                <a:uLnTx/>
                <a:uFillTx/>
                <a:latin typeface="Segoe UI"/>
                <a:ea typeface="+mn-ea"/>
                <a:cs typeface="+mn-cs"/>
              </a:rPr>
              <a:t>Step 2</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720" b="0" i="0" u="none" strike="noStrike" kern="0" cap="none" spc="0" normalizeH="0" baseline="0" noProof="0" dirty="0">
                <a:ln>
                  <a:noFill/>
                </a:ln>
                <a:solidFill>
                  <a:prstClr val="white"/>
                </a:solidFill>
                <a:effectLst/>
                <a:uLnTx/>
                <a:uFillTx/>
                <a:latin typeface="Segoe UI"/>
                <a:ea typeface="+mn-ea"/>
                <a:cs typeface="+mn-cs"/>
              </a:rPr>
              <a:t>Test, Refine, Repeat</a:t>
            </a:r>
          </a:p>
        </p:txBody>
      </p:sp>
      <p:sp>
        <p:nvSpPr>
          <p:cNvPr id="5" name="TextBox 4"/>
          <p:cNvSpPr txBox="1"/>
          <p:nvPr/>
        </p:nvSpPr>
        <p:spPr>
          <a:xfrm>
            <a:off x="382135" y="2537983"/>
            <a:ext cx="3183291" cy="1815882"/>
          </a:xfrm>
          <a:prstGeom prst="rect">
            <a:avLst/>
          </a:prstGeom>
          <a:noFill/>
        </p:spPr>
        <p:txBody>
          <a:bodyPr wrap="square" rtlCol="0">
            <a:spAutoFit/>
          </a:bodyPr>
          <a:lstStyle/>
          <a:p>
            <a:pPr marL="104672" marR="0" lvl="1" indent="-104672" algn="l" defTabSz="891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Introduction to the IDW approach</a:t>
            </a:r>
          </a:p>
          <a:p>
            <a:pPr marL="104672" marR="0" lvl="1" indent="-104672" algn="l" defTabSz="891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Understand business imperatives</a:t>
            </a:r>
          </a:p>
          <a:p>
            <a:pPr marL="104672" marR="0" lvl="1" indent="-104672" algn="l" defTabSz="891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Build consensus on topics, benefits, and fit for purpose</a:t>
            </a:r>
          </a:p>
          <a:p>
            <a:pPr marL="104672" marR="0" lvl="1" indent="-104672" algn="l" defTabSz="89130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endParaRPr>
          </a:p>
        </p:txBody>
      </p:sp>
      <p:sp>
        <p:nvSpPr>
          <p:cNvPr id="6" name="Rectangle 5"/>
          <p:cNvSpPr/>
          <p:nvPr/>
        </p:nvSpPr>
        <p:spPr>
          <a:xfrm>
            <a:off x="382140" y="1952582"/>
            <a:ext cx="3171889"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l" defTabSz="891309" rtl="0" eaLnBrk="1" fontAlgn="auto" latinLnBrk="0" hangingPunct="1">
              <a:lnSpc>
                <a:spcPct val="100000"/>
              </a:lnSpc>
              <a:spcBef>
                <a:spcPts val="0"/>
              </a:spcBef>
              <a:spcAft>
                <a:spcPts val="0"/>
              </a:spcAft>
              <a:buClrTx/>
              <a:buSzTx/>
              <a:buFontTx/>
              <a:buNone/>
              <a:tabLst/>
              <a:defRPr/>
            </a:pPr>
            <a:r>
              <a:rPr kumimoji="0" lang="en-US" sz="2399" b="0" i="0" u="none" strike="noStrike" kern="0" cap="none" spc="0" normalizeH="0" baseline="0" noProof="0" dirty="0">
                <a:ln>
                  <a:noFill/>
                </a:ln>
                <a:solidFill>
                  <a:prstClr val="white"/>
                </a:solidFill>
                <a:effectLst/>
                <a:uLnTx/>
                <a:uFillTx/>
                <a:latin typeface="Segoe UI"/>
                <a:ea typeface="+mn-ea"/>
                <a:cs typeface="+mn-cs"/>
              </a:rPr>
              <a:t>Create the Vision</a:t>
            </a:r>
          </a:p>
        </p:txBody>
      </p:sp>
      <p:sp>
        <p:nvSpPr>
          <p:cNvPr id="7" name="Rectangle 6"/>
          <p:cNvSpPr/>
          <p:nvPr/>
        </p:nvSpPr>
        <p:spPr>
          <a:xfrm>
            <a:off x="392477" y="4103753"/>
            <a:ext cx="3200679"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441443" algn="l" defTabSz="891309" rtl="0" eaLnBrk="1" fontAlgn="auto" latinLnBrk="0" hangingPunct="1">
              <a:lnSpc>
                <a:spcPct val="100000"/>
              </a:lnSpc>
              <a:spcBef>
                <a:spcPts val="0"/>
              </a:spcBef>
              <a:spcAft>
                <a:spcPts val="0"/>
              </a:spcAft>
              <a:buClrTx/>
              <a:buSzTx/>
              <a:buFontTx/>
              <a:buNone/>
              <a:tabLst/>
              <a:defRPr/>
            </a:pPr>
            <a:r>
              <a:rPr kumimoji="0" lang="en-US" sz="2399" b="0" i="0" u="none" strike="noStrike" kern="0" cap="none" spc="0" normalizeH="0" baseline="0" noProof="0" dirty="0">
                <a:ln>
                  <a:noFill/>
                </a:ln>
                <a:solidFill>
                  <a:prstClr val="white"/>
                </a:solidFill>
                <a:effectLst/>
                <a:uLnTx/>
                <a:uFillTx/>
                <a:latin typeface="Segoe UI"/>
                <a:ea typeface="+mn-ea"/>
                <a:cs typeface="+mn-cs"/>
              </a:rPr>
              <a:t>Define the Value</a:t>
            </a:r>
          </a:p>
        </p:txBody>
      </p:sp>
      <p:sp>
        <p:nvSpPr>
          <p:cNvPr id="8" name="TextBox 7"/>
          <p:cNvSpPr txBox="1"/>
          <p:nvPr/>
        </p:nvSpPr>
        <p:spPr>
          <a:xfrm>
            <a:off x="379609" y="4613463"/>
            <a:ext cx="3226417" cy="2062103"/>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400"/>
            </a:lvl1pPr>
            <a:lvl2pPr marL="285750" lvl="1" indent="-285750">
              <a:buFont typeface="Arial" panose="020B0604020202020204" pitchFamily="34" charset="0"/>
              <a:buChar char="•"/>
              <a:defRPr sz="1400"/>
            </a:lvl2pPr>
          </a:lstStyle>
          <a:p>
            <a:pPr marL="104672" marR="0" lvl="1" indent="-104672" algn="l" defTabSz="891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Literature Reviews</a:t>
            </a:r>
          </a:p>
          <a:p>
            <a:pPr marL="104672" marR="0" lvl="1" indent="-104672" algn="l" defTabSz="891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Select initial hypotheses</a:t>
            </a:r>
          </a:p>
          <a:p>
            <a:pPr marL="104672" marR="0" lvl="1" indent="-104672" algn="l" defTabSz="891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Prioritize top hypothesis by:</a:t>
            </a:r>
          </a:p>
          <a:p>
            <a:pPr marL="275428" marR="0" lvl="1" indent="-167114" algn="l" defTabSz="891309"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Potential ROI</a:t>
            </a:r>
          </a:p>
          <a:p>
            <a:pPr marL="275428" marR="0" lvl="1" indent="-167114" algn="l" defTabSz="891309"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Data Availability</a:t>
            </a:r>
          </a:p>
          <a:p>
            <a:pPr marL="275428" marR="0" lvl="1" indent="-167114" algn="l" defTabSz="891309"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Ability to Act</a:t>
            </a:r>
          </a:p>
          <a:p>
            <a:pPr marL="275428" marR="0" lvl="1" indent="-167114" algn="l" defTabSz="891309" rtl="0" eaLnBrk="1" fontAlgn="auto" latinLnBrk="0" hangingPunct="1">
              <a:lnSpc>
                <a:spcPct val="100000"/>
              </a:lnSpc>
              <a:spcBef>
                <a:spcPts val="0"/>
              </a:spcBef>
              <a:spcAft>
                <a:spcPts val="0"/>
              </a:spcAft>
              <a:buClrTx/>
              <a:buSzTx/>
              <a:buFont typeface="+mj-lt"/>
              <a:buAutoNum type="arabicPeriod"/>
              <a:tabLst/>
              <a:defRPr/>
            </a:pPr>
            <a:r>
              <a:rPr kumimoji="0" lang="en-US" sz="1600" b="1"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Impact to the Business</a:t>
            </a:r>
          </a:p>
          <a:p>
            <a:pPr marL="104672" marR="0" lvl="1" indent="-104672" algn="l" defTabSz="89130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Define success and exit criteria</a:t>
            </a:r>
          </a:p>
        </p:txBody>
      </p:sp>
      <p:sp>
        <p:nvSpPr>
          <p:cNvPr id="9" name="Rectangle 8"/>
          <p:cNvSpPr/>
          <p:nvPr/>
        </p:nvSpPr>
        <p:spPr>
          <a:xfrm>
            <a:off x="3911534" y="1952939"/>
            <a:ext cx="1197480"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Data</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Understanding</a:t>
            </a:r>
          </a:p>
        </p:txBody>
      </p:sp>
      <p:sp>
        <p:nvSpPr>
          <p:cNvPr id="10" name="Rectangle 9"/>
          <p:cNvSpPr/>
          <p:nvPr/>
        </p:nvSpPr>
        <p:spPr>
          <a:xfrm>
            <a:off x="3911539" y="2690172"/>
            <a:ext cx="1197479" cy="373869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ctr" defTabSz="89130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89130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89130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89130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89130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89130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891309"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white"/>
              </a:solidFill>
              <a:effectLst/>
              <a:uLnTx/>
              <a:uFillTx/>
              <a:latin typeface="Segoe UI"/>
              <a:ea typeface="+mn-ea"/>
              <a:cs typeface="+mn-cs"/>
            </a:endParaRP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Data</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mn-cs"/>
              </a:rPr>
              <a:t>Preparation</a:t>
            </a:r>
          </a:p>
        </p:txBody>
      </p:sp>
      <p:sp>
        <p:nvSpPr>
          <p:cNvPr id="12" name="Rectangle 11"/>
          <p:cNvSpPr/>
          <p:nvPr/>
        </p:nvSpPr>
        <p:spPr>
          <a:xfrm>
            <a:off x="5962560" y="2475196"/>
            <a:ext cx="699587"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Prepare</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Models</a:t>
            </a:r>
          </a:p>
        </p:txBody>
      </p:sp>
      <p:sp>
        <p:nvSpPr>
          <p:cNvPr id="14" name="Rectangle 13"/>
          <p:cNvSpPr/>
          <p:nvPr/>
        </p:nvSpPr>
        <p:spPr>
          <a:xfrm>
            <a:off x="5690066" y="2353045"/>
            <a:ext cx="5839557" cy="1142487"/>
          </a:xfrm>
          <a:prstGeom prst="rect">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a:ln>
                <a:noFill/>
              </a:ln>
              <a:solidFill>
                <a:prstClr val="white"/>
              </a:solidFill>
              <a:effectLst/>
              <a:uLnTx/>
              <a:uFillTx/>
              <a:latin typeface="Segoe UI"/>
              <a:ea typeface="+mn-ea"/>
              <a:cs typeface="+mn-cs"/>
            </a:endParaRPr>
          </a:p>
        </p:txBody>
      </p:sp>
      <p:sp>
        <p:nvSpPr>
          <p:cNvPr id="16" name="TextBox 15"/>
          <p:cNvSpPr txBox="1"/>
          <p:nvPr/>
        </p:nvSpPr>
        <p:spPr>
          <a:xfrm>
            <a:off x="5674402" y="2080492"/>
            <a:ext cx="1029449" cy="276999"/>
          </a:xfrm>
          <a:prstGeom prst="rect">
            <a:avLst/>
          </a:prstGeom>
          <a:noFill/>
        </p:spPr>
        <p:txBody>
          <a:bodyPr wrap="none" rtlCol="0">
            <a:spAutoFit/>
          </a:bodyPr>
          <a:lstStyle/>
          <a:p>
            <a:pPr marL="0" marR="0" lvl="0" indent="0" algn="l" defTabSz="891309"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lumMod val="50000"/>
                  </a:srgbClr>
                </a:solidFill>
                <a:effectLst/>
                <a:uLnTx/>
                <a:uFillTx/>
                <a:latin typeface="Segoe UI"/>
                <a:ea typeface="+mn-ea"/>
                <a:cs typeface="+mn-cs"/>
              </a:rPr>
              <a:t>Hypothesis 1</a:t>
            </a:r>
          </a:p>
        </p:txBody>
      </p:sp>
      <p:sp>
        <p:nvSpPr>
          <p:cNvPr id="18" name="Rectangle 17"/>
          <p:cNvSpPr/>
          <p:nvPr/>
        </p:nvSpPr>
        <p:spPr>
          <a:xfrm>
            <a:off x="6798101" y="2475196"/>
            <a:ext cx="732939"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Run</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Models</a:t>
            </a:r>
          </a:p>
        </p:txBody>
      </p:sp>
      <p:sp>
        <p:nvSpPr>
          <p:cNvPr id="19" name="Rectangle 18"/>
          <p:cNvSpPr/>
          <p:nvPr/>
        </p:nvSpPr>
        <p:spPr>
          <a:xfrm>
            <a:off x="9533118" y="2475196"/>
            <a:ext cx="880811"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Re-Run Models</a:t>
            </a:r>
          </a:p>
        </p:txBody>
      </p:sp>
      <p:sp>
        <p:nvSpPr>
          <p:cNvPr id="20" name="Rectangle 19"/>
          <p:cNvSpPr/>
          <p:nvPr/>
        </p:nvSpPr>
        <p:spPr>
          <a:xfrm>
            <a:off x="10549887" y="2475196"/>
            <a:ext cx="702789"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Evaluate</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Results</a:t>
            </a:r>
          </a:p>
        </p:txBody>
      </p:sp>
      <p:cxnSp>
        <p:nvCxnSpPr>
          <p:cNvPr id="22" name="Elbow Connector 21"/>
          <p:cNvCxnSpPr>
            <a:stCxn id="20" idx="3"/>
            <a:endCxn id="12" idx="1"/>
          </p:cNvCxnSpPr>
          <p:nvPr/>
        </p:nvCxnSpPr>
        <p:spPr>
          <a:xfrm flipH="1">
            <a:off x="5962557" y="2730050"/>
            <a:ext cx="5290116" cy="12137"/>
          </a:xfrm>
          <a:prstGeom prst="bentConnector5">
            <a:avLst>
              <a:gd name="adj1" fmla="val -2908"/>
              <a:gd name="adj2" fmla="val 3344039"/>
              <a:gd name="adj3" fmla="val 102907"/>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982270" y="3193720"/>
            <a:ext cx="1547218" cy="307777"/>
          </a:xfrm>
          <a:prstGeom prst="rect">
            <a:avLst/>
          </a:prstGeom>
          <a:noFill/>
        </p:spPr>
        <p:txBody>
          <a:bodyPr wrap="none" rtlCol="0">
            <a:spAutoFit/>
          </a:bodyPr>
          <a:lstStyle>
            <a:defPPr>
              <a:defRPr lang="en-US"/>
            </a:defPPr>
            <a:lvl1pPr defTabSz="685845">
              <a:defRPr sz="900" kern="0">
                <a:solidFill>
                  <a:srgbClr val="7F7F7F"/>
                </a:solidFill>
                <a:latin typeface="Segoe UI Light" panose="020B0502040204020203" pitchFamily="34" charset="0"/>
                <a:cs typeface="Segoe UI Light" panose="020B0502040204020203" pitchFamily="34" charset="0"/>
              </a:defRPr>
            </a:lvl1pPr>
          </a:lstStyle>
          <a:p>
            <a:pPr marL="0" marR="0" lvl="0" indent="0" algn="l" defTabSz="89130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Iterate and refine</a:t>
            </a:r>
          </a:p>
        </p:txBody>
      </p:sp>
      <p:cxnSp>
        <p:nvCxnSpPr>
          <p:cNvPr id="21" name="Elbow Connector 20"/>
          <p:cNvCxnSpPr>
            <a:cxnSpLocks/>
            <a:stCxn id="7" idx="3"/>
            <a:endCxn id="9" idx="1"/>
          </p:cNvCxnSpPr>
          <p:nvPr/>
        </p:nvCxnSpPr>
        <p:spPr>
          <a:xfrm flipV="1">
            <a:off x="3593156" y="2207793"/>
            <a:ext cx="318379" cy="2150815"/>
          </a:xfrm>
          <a:prstGeom prst="bentConnector3">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a:stCxn id="9" idx="2"/>
            <a:endCxn id="10" idx="0"/>
          </p:cNvCxnSpPr>
          <p:nvPr/>
        </p:nvCxnSpPr>
        <p:spPr>
          <a:xfrm>
            <a:off x="4510276" y="2462647"/>
            <a:ext cx="3" cy="22752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7666997" y="2475196"/>
            <a:ext cx="757429"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Evaluate</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Models</a:t>
            </a:r>
          </a:p>
        </p:txBody>
      </p:sp>
      <p:sp>
        <p:nvSpPr>
          <p:cNvPr id="53" name="Rectangle 52"/>
          <p:cNvSpPr/>
          <p:nvPr/>
        </p:nvSpPr>
        <p:spPr>
          <a:xfrm>
            <a:off x="8560380" y="2475196"/>
            <a:ext cx="836780"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Validate ROI</a:t>
            </a:r>
          </a:p>
        </p:txBody>
      </p:sp>
      <p:sp>
        <p:nvSpPr>
          <p:cNvPr id="59" name="Rectangle 58"/>
          <p:cNvSpPr/>
          <p:nvPr/>
        </p:nvSpPr>
        <p:spPr>
          <a:xfrm>
            <a:off x="5992536" y="4077137"/>
            <a:ext cx="699587"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Prepare</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Models</a:t>
            </a:r>
          </a:p>
        </p:txBody>
      </p:sp>
      <p:sp>
        <p:nvSpPr>
          <p:cNvPr id="60" name="Rectangle 59"/>
          <p:cNvSpPr/>
          <p:nvPr/>
        </p:nvSpPr>
        <p:spPr>
          <a:xfrm>
            <a:off x="5720042" y="3954984"/>
            <a:ext cx="5839557" cy="1109822"/>
          </a:xfrm>
          <a:prstGeom prst="rect">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endParaRPr kumimoji="0" lang="en-US" sz="1999" b="0" i="0" u="none" strike="noStrike" kern="0" cap="none" spc="0" normalizeH="0" baseline="0" noProof="0">
              <a:ln>
                <a:noFill/>
              </a:ln>
              <a:solidFill>
                <a:prstClr val="white"/>
              </a:solidFill>
              <a:effectLst/>
              <a:uLnTx/>
              <a:uFillTx/>
              <a:latin typeface="Segoe UI"/>
              <a:ea typeface="+mn-ea"/>
              <a:cs typeface="+mn-cs"/>
            </a:endParaRPr>
          </a:p>
        </p:txBody>
      </p:sp>
      <p:sp>
        <p:nvSpPr>
          <p:cNvPr id="61" name="TextBox 60"/>
          <p:cNvSpPr txBox="1"/>
          <p:nvPr/>
        </p:nvSpPr>
        <p:spPr>
          <a:xfrm>
            <a:off x="5704381" y="3722615"/>
            <a:ext cx="1032655" cy="276999"/>
          </a:xfrm>
          <a:prstGeom prst="rect">
            <a:avLst/>
          </a:prstGeom>
          <a:noFill/>
        </p:spPr>
        <p:txBody>
          <a:bodyPr wrap="none" rtlCol="0">
            <a:spAutoFit/>
          </a:bodyPr>
          <a:lstStyle/>
          <a:p>
            <a:pPr marL="0" marR="0" lvl="0" indent="0" algn="l" defTabSz="891309"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lumMod val="50000"/>
                  </a:srgbClr>
                </a:solidFill>
                <a:effectLst/>
                <a:uLnTx/>
                <a:uFillTx/>
                <a:latin typeface="Segoe UI"/>
                <a:ea typeface="+mn-ea"/>
                <a:cs typeface="+mn-cs"/>
              </a:rPr>
              <a:t>Hypothesis n</a:t>
            </a:r>
          </a:p>
        </p:txBody>
      </p:sp>
      <p:sp>
        <p:nvSpPr>
          <p:cNvPr id="62" name="Rectangle 61"/>
          <p:cNvSpPr/>
          <p:nvPr/>
        </p:nvSpPr>
        <p:spPr>
          <a:xfrm>
            <a:off x="6828077" y="4077137"/>
            <a:ext cx="732939"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Run</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Models</a:t>
            </a:r>
          </a:p>
        </p:txBody>
      </p:sp>
      <p:sp>
        <p:nvSpPr>
          <p:cNvPr id="63" name="Rectangle 62"/>
          <p:cNvSpPr/>
          <p:nvPr/>
        </p:nvSpPr>
        <p:spPr>
          <a:xfrm>
            <a:off x="9563096" y="4077137"/>
            <a:ext cx="880811"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Re-Run Models</a:t>
            </a:r>
          </a:p>
        </p:txBody>
      </p:sp>
      <p:sp>
        <p:nvSpPr>
          <p:cNvPr id="64" name="Rectangle 63"/>
          <p:cNvSpPr/>
          <p:nvPr/>
        </p:nvSpPr>
        <p:spPr>
          <a:xfrm>
            <a:off x="10579863" y="4077137"/>
            <a:ext cx="702789"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Evaluate</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Results</a:t>
            </a:r>
          </a:p>
        </p:txBody>
      </p:sp>
      <p:cxnSp>
        <p:nvCxnSpPr>
          <p:cNvPr id="65" name="Elbow Connector 64"/>
          <p:cNvCxnSpPr>
            <a:stCxn id="64" idx="3"/>
            <a:endCxn id="59" idx="1"/>
          </p:cNvCxnSpPr>
          <p:nvPr/>
        </p:nvCxnSpPr>
        <p:spPr>
          <a:xfrm flipH="1">
            <a:off x="5992534" y="4331992"/>
            <a:ext cx="5290116" cy="12137"/>
          </a:xfrm>
          <a:prstGeom prst="bentConnector5">
            <a:avLst>
              <a:gd name="adj1" fmla="val -2748"/>
              <a:gd name="adj2" fmla="val 3344039"/>
              <a:gd name="adj3" fmla="val 103385"/>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012247" y="4781213"/>
            <a:ext cx="1547218" cy="307777"/>
          </a:xfrm>
          <a:prstGeom prst="rect">
            <a:avLst/>
          </a:prstGeom>
          <a:noFill/>
        </p:spPr>
        <p:txBody>
          <a:bodyPr wrap="none" rtlCol="0">
            <a:spAutoFit/>
          </a:bodyPr>
          <a:lstStyle/>
          <a:p>
            <a:pPr marL="0" marR="0" lvl="0" indent="0" algn="l" defTabSz="89130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Iterate and refine</a:t>
            </a:r>
          </a:p>
        </p:txBody>
      </p:sp>
      <p:sp>
        <p:nvSpPr>
          <p:cNvPr id="67" name="Rectangle 66"/>
          <p:cNvSpPr/>
          <p:nvPr/>
        </p:nvSpPr>
        <p:spPr>
          <a:xfrm>
            <a:off x="7696975" y="4077137"/>
            <a:ext cx="757429"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Evaluate</a:t>
            </a:r>
          </a:p>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Models</a:t>
            </a:r>
          </a:p>
        </p:txBody>
      </p:sp>
      <p:sp>
        <p:nvSpPr>
          <p:cNvPr id="68" name="Rectangle 67"/>
          <p:cNvSpPr/>
          <p:nvPr/>
        </p:nvSpPr>
        <p:spPr>
          <a:xfrm>
            <a:off x="8590356" y="4077137"/>
            <a:ext cx="836780" cy="509709"/>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Segoe UI"/>
                <a:ea typeface="+mn-ea"/>
                <a:cs typeface="+mn-cs"/>
              </a:rPr>
              <a:t>Validate ROI</a:t>
            </a:r>
          </a:p>
        </p:txBody>
      </p:sp>
      <p:cxnSp>
        <p:nvCxnSpPr>
          <p:cNvPr id="69" name="Elbow Connector 68"/>
          <p:cNvCxnSpPr>
            <a:cxnSpLocks/>
            <a:stCxn id="10" idx="3"/>
            <a:endCxn id="14" idx="1"/>
          </p:cNvCxnSpPr>
          <p:nvPr/>
        </p:nvCxnSpPr>
        <p:spPr>
          <a:xfrm flipV="1">
            <a:off x="5109017" y="2924289"/>
            <a:ext cx="581049" cy="1635233"/>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14" idx="3"/>
            <a:endCxn id="60" idx="1"/>
          </p:cNvCxnSpPr>
          <p:nvPr/>
        </p:nvCxnSpPr>
        <p:spPr>
          <a:xfrm flipH="1">
            <a:off x="5720042" y="2924288"/>
            <a:ext cx="5809581" cy="1585608"/>
          </a:xfrm>
          <a:prstGeom prst="bentConnector5">
            <a:avLst>
              <a:gd name="adj1" fmla="val -3934"/>
              <a:gd name="adj2" fmla="val 50515"/>
              <a:gd name="adj3" fmla="val 103934"/>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9552495" y="5592610"/>
            <a:ext cx="2108211" cy="357054"/>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Evaluate Future ROI</a:t>
            </a:r>
          </a:p>
        </p:txBody>
      </p:sp>
      <p:cxnSp>
        <p:nvCxnSpPr>
          <p:cNvPr id="44" name="Elbow Connector 43"/>
          <p:cNvCxnSpPr>
            <a:stCxn id="6" idx="1"/>
            <a:endCxn id="7" idx="1"/>
          </p:cNvCxnSpPr>
          <p:nvPr/>
        </p:nvCxnSpPr>
        <p:spPr>
          <a:xfrm rot="10800000" flipH="1" flipV="1">
            <a:off x="382140" y="2207435"/>
            <a:ext cx="10337" cy="2151172"/>
          </a:xfrm>
          <a:prstGeom prst="bentConnector3">
            <a:avLst>
              <a:gd name="adj1" fmla="val -221083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9552496" y="6071817"/>
            <a:ext cx="2110549" cy="357054"/>
          </a:xfrm>
          <a:prstGeom prst="rect">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89130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Create Automation Roadmap</a:t>
            </a:r>
          </a:p>
        </p:txBody>
      </p:sp>
      <p:sp>
        <p:nvSpPr>
          <p:cNvPr id="47" name="Title 6"/>
          <p:cNvSpPr>
            <a:spLocks noGrp="1"/>
          </p:cNvSpPr>
          <p:nvPr>
            <p:ph type="title"/>
          </p:nvPr>
        </p:nvSpPr>
        <p:spPr/>
        <p:txBody>
          <a:bodyPr/>
          <a:lstStyle/>
          <a:p>
            <a:r>
              <a:rPr lang="en-US"/>
              <a:t>Insight Discovery Workshop Approach: An Example</a:t>
            </a:r>
            <a:endParaRPr lang="en-US" dirty="0"/>
          </a:p>
        </p:txBody>
      </p:sp>
      <p:cxnSp>
        <p:nvCxnSpPr>
          <p:cNvPr id="23" name="Connector: Elbow 22"/>
          <p:cNvCxnSpPr>
            <a:cxnSpLocks/>
          </p:cNvCxnSpPr>
          <p:nvPr/>
        </p:nvCxnSpPr>
        <p:spPr>
          <a:xfrm rot="16200000" flipH="1">
            <a:off x="8808328" y="5026972"/>
            <a:ext cx="682228" cy="806102"/>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68"/>
          <p:cNvCxnSpPr>
            <a:cxnSpLocks/>
          </p:cNvCxnSpPr>
          <p:nvPr/>
        </p:nvCxnSpPr>
        <p:spPr>
          <a:xfrm rot="16200000" flipH="1">
            <a:off x="8568725" y="5266576"/>
            <a:ext cx="1161435" cy="806103"/>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32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fade">
                                      <p:cBhvr>
                                        <p:cTn id="74" dur="500"/>
                                        <p:tgtEl>
                                          <p:spTgt spid="5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500"/>
                                        <p:tgtEl>
                                          <p:spTgt spid="6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500"/>
                                        <p:tgtEl>
                                          <p:spTgt spid="5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0"/>
                                        </p:tgtEl>
                                        <p:attrNameLst>
                                          <p:attrName>style.visibility</p:attrName>
                                        </p:attrNameLst>
                                      </p:cBhvr>
                                      <p:to>
                                        <p:strVal val="visible"/>
                                      </p:to>
                                    </p:set>
                                    <p:animEffect transition="in" filter="fade">
                                      <p:cBhvr>
                                        <p:cTn id="88" dur="500"/>
                                        <p:tgtEl>
                                          <p:spTgt spid="6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1"/>
                                        </p:tgtEl>
                                        <p:attrNameLst>
                                          <p:attrName>style.visibility</p:attrName>
                                        </p:attrNameLst>
                                      </p:cBhvr>
                                      <p:to>
                                        <p:strVal val="visible"/>
                                      </p:to>
                                    </p:set>
                                    <p:animEffect transition="in" filter="fade">
                                      <p:cBhvr>
                                        <p:cTn id="91" dur="500"/>
                                        <p:tgtEl>
                                          <p:spTgt spid="6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4"/>
                                        </p:tgtEl>
                                        <p:attrNameLst>
                                          <p:attrName>style.visibility</p:attrName>
                                        </p:attrNameLst>
                                      </p:cBhvr>
                                      <p:to>
                                        <p:strVal val="visible"/>
                                      </p:to>
                                    </p:set>
                                    <p:animEffect transition="in" filter="fade">
                                      <p:cBhvr>
                                        <p:cTn id="100" dur="500"/>
                                        <p:tgtEl>
                                          <p:spTgt spid="64"/>
                                        </p:tgtEl>
                                      </p:cBhvr>
                                    </p:animEffect>
                                  </p:childTnLst>
                                </p:cTn>
                              </p:par>
                              <p:par>
                                <p:cTn id="101" presetID="10" presetClass="entr" presetSubtype="0" fill="hold"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500"/>
                                        <p:tgtEl>
                                          <p:spTgt spid="6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6"/>
                                        </p:tgtEl>
                                        <p:attrNameLst>
                                          <p:attrName>style.visibility</p:attrName>
                                        </p:attrNameLst>
                                      </p:cBhvr>
                                      <p:to>
                                        <p:strVal val="visible"/>
                                      </p:to>
                                    </p:set>
                                    <p:animEffect transition="in" filter="fade">
                                      <p:cBhvr>
                                        <p:cTn id="106" dur="500"/>
                                        <p:tgtEl>
                                          <p:spTgt spid="6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8"/>
                                        </p:tgtEl>
                                        <p:attrNameLst>
                                          <p:attrName>style.visibility</p:attrName>
                                        </p:attrNameLst>
                                      </p:cBhvr>
                                      <p:to>
                                        <p:strVal val="visible"/>
                                      </p:to>
                                    </p:set>
                                    <p:animEffect transition="in" filter="fade">
                                      <p:cBhvr>
                                        <p:cTn id="112" dur="500"/>
                                        <p:tgtEl>
                                          <p:spTgt spid="68"/>
                                        </p:tgtEl>
                                      </p:cBhvr>
                                    </p:animEffect>
                                  </p:childTnLst>
                                </p:cTn>
                              </p:par>
                              <p:par>
                                <p:cTn id="113" presetID="10" presetClass="entr" presetSubtype="0" fill="hold" nodeType="withEffect">
                                  <p:stCondLst>
                                    <p:cond delay="0"/>
                                  </p:stCondLst>
                                  <p:childTnLst>
                                    <p:set>
                                      <p:cBhvr>
                                        <p:cTn id="114" dur="1" fill="hold">
                                          <p:stCondLst>
                                            <p:cond delay="0"/>
                                          </p:stCondLst>
                                        </p:cTn>
                                        <p:tgtEl>
                                          <p:spTgt spid="72"/>
                                        </p:tgtEl>
                                        <p:attrNameLst>
                                          <p:attrName>style.visibility</p:attrName>
                                        </p:attrNameLst>
                                      </p:cBhvr>
                                      <p:to>
                                        <p:strVal val="visible"/>
                                      </p:to>
                                    </p:set>
                                    <p:animEffect transition="in" filter="fade">
                                      <p:cBhvr>
                                        <p:cTn id="115" dur="500"/>
                                        <p:tgtEl>
                                          <p:spTgt spid="72"/>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fade">
                                      <p:cBhvr>
                                        <p:cTn id="120" dur="500"/>
                                        <p:tgtEl>
                                          <p:spTgt spid="45"/>
                                        </p:tgtEl>
                                      </p:cBhvr>
                                    </p:animEffect>
                                  </p:childTnLst>
                                </p:cTn>
                              </p:par>
                              <p:par>
                                <p:cTn id="121" presetID="10" presetClass="entr" presetSubtype="0" fill="hold" nodeType="withEffect">
                                  <p:stCondLst>
                                    <p:cond delay="0"/>
                                  </p:stCondLst>
                                  <p:childTnLst>
                                    <p:set>
                                      <p:cBhvr>
                                        <p:cTn id="122" dur="1" fill="hold">
                                          <p:stCondLst>
                                            <p:cond delay="0"/>
                                          </p:stCondLst>
                                        </p:cTn>
                                        <p:tgtEl>
                                          <p:spTgt spid="23"/>
                                        </p:tgtEl>
                                        <p:attrNameLst>
                                          <p:attrName>style.visibility</p:attrName>
                                        </p:attrNameLst>
                                      </p:cBhvr>
                                      <p:to>
                                        <p:strVal val="visible"/>
                                      </p:to>
                                    </p:set>
                                    <p:animEffect transition="in" filter="fade">
                                      <p:cBhvr>
                                        <p:cTn id="123" dur="500"/>
                                        <p:tgtEl>
                                          <p:spTgt spid="2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85"/>
                                        </p:tgtEl>
                                        <p:attrNameLst>
                                          <p:attrName>style.visibility</p:attrName>
                                        </p:attrNameLst>
                                      </p:cBhvr>
                                      <p:to>
                                        <p:strVal val="visible"/>
                                      </p:to>
                                    </p:set>
                                    <p:animEffect transition="in" filter="fade">
                                      <p:cBhvr>
                                        <p:cTn id="126" dur="500"/>
                                        <p:tgtEl>
                                          <p:spTgt spid="8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86"/>
                                        </p:tgtEl>
                                        <p:attrNameLst>
                                          <p:attrName>style.visibility</p:attrName>
                                        </p:attrNameLst>
                                      </p:cBhvr>
                                      <p:to>
                                        <p:strVal val="visible"/>
                                      </p:to>
                                    </p:set>
                                    <p:animEffect transition="in" filter="fade">
                                      <p:cBhvr>
                                        <p:cTn id="12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animBg="1"/>
      <p:bldP spid="7" grpId="0" animBg="1"/>
      <p:bldP spid="8" grpId="0"/>
      <p:bldP spid="9" grpId="0" animBg="1"/>
      <p:bldP spid="10" grpId="0" animBg="1"/>
      <p:bldP spid="12" grpId="0" animBg="1"/>
      <p:bldP spid="14" grpId="0" animBg="1"/>
      <p:bldP spid="16" grpId="0"/>
      <p:bldP spid="18" grpId="0" animBg="1"/>
      <p:bldP spid="19" grpId="0" animBg="1"/>
      <p:bldP spid="20" grpId="0" animBg="1"/>
      <p:bldP spid="31" grpId="0"/>
      <p:bldP spid="52" grpId="0" animBg="1"/>
      <p:bldP spid="53" grpId="0" animBg="1"/>
      <p:bldP spid="59" grpId="0" animBg="1"/>
      <p:bldP spid="60" grpId="0" animBg="1"/>
      <p:bldP spid="61" grpId="0"/>
      <p:bldP spid="62" grpId="0" animBg="1"/>
      <p:bldP spid="63" grpId="0" animBg="1"/>
      <p:bldP spid="64" grpId="0" animBg="1"/>
      <p:bldP spid="66" grpId="0"/>
      <p:bldP spid="67" grpId="0" animBg="1"/>
      <p:bldP spid="68" grpId="0" animBg="1"/>
      <p:bldP spid="85" grpId="0" animBg="1"/>
      <p:bldP spid="8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z="2800" dirty="0">
                <a:solidFill>
                  <a:srgbClr val="595959"/>
                </a:solidFill>
                <a:latin typeface="Segoe UI"/>
              </a:rPr>
              <a:t>1. Understand the business problem</a:t>
            </a:r>
          </a:p>
          <a:p>
            <a:pPr lvl="0"/>
            <a:endParaRPr lang="en-US" sz="1000" dirty="0">
              <a:solidFill>
                <a:srgbClr val="595959"/>
              </a:solidFill>
              <a:latin typeface="Segoe UI"/>
            </a:endParaRPr>
          </a:p>
          <a:p>
            <a:pPr marL="457200" lvl="1" indent="0">
              <a:buNone/>
            </a:pPr>
            <a:r>
              <a:rPr lang="en-US" sz="2800" i="1" dirty="0">
                <a:solidFill>
                  <a:srgbClr val="595959"/>
                </a:solidFill>
                <a:latin typeface="Segoe UI"/>
              </a:rPr>
              <a:t>We really have no way of knowing if our products improve the outcomes of health department evaluations. We know our products are effective, but how effective are they really?</a:t>
            </a:r>
          </a:p>
          <a:p>
            <a:pPr lvl="1"/>
            <a:endParaRPr lang="en-US" sz="2400" dirty="0">
              <a:solidFill>
                <a:srgbClr val="595959"/>
              </a:solidFill>
              <a:latin typeface="Segoe UI"/>
            </a:endParaRPr>
          </a:p>
          <a:p>
            <a:pPr lvl="0"/>
            <a:r>
              <a:rPr lang="en-US" sz="2800" dirty="0">
                <a:solidFill>
                  <a:srgbClr val="595959"/>
                </a:solidFill>
                <a:latin typeface="Segoe UI"/>
              </a:rPr>
              <a:t>2. How might you solve it?</a:t>
            </a:r>
          </a:p>
          <a:p>
            <a:pPr lvl="0"/>
            <a:endParaRPr lang="en-US" sz="1000" dirty="0">
              <a:solidFill>
                <a:srgbClr val="595959"/>
              </a:solidFill>
              <a:latin typeface="Segoe UI"/>
            </a:endParaRPr>
          </a:p>
          <a:p>
            <a:pPr marL="457200" lvl="1" indent="0">
              <a:buNone/>
            </a:pPr>
            <a:r>
              <a:rPr lang="en-US" sz="2800" i="1" dirty="0">
                <a:solidFill>
                  <a:srgbClr val="595959"/>
                </a:solidFill>
                <a:latin typeface="Segoe UI"/>
              </a:rPr>
              <a:t>Being able to draw statistically-significant conclusions from our product sales data (maybe combined with other 3</a:t>
            </a:r>
            <a:r>
              <a:rPr lang="en-US" sz="2800" i="1" baseline="30000" dirty="0">
                <a:solidFill>
                  <a:srgbClr val="595959"/>
                </a:solidFill>
                <a:latin typeface="Segoe UI"/>
              </a:rPr>
              <a:t>rd</a:t>
            </a:r>
            <a:r>
              <a:rPr lang="en-US" sz="2800" i="1" dirty="0">
                <a:solidFill>
                  <a:srgbClr val="595959"/>
                </a:solidFill>
                <a:latin typeface="Segoe UI"/>
              </a:rPr>
              <a:t> party data sets?) would be a good start. No matter how the investigation turns out.</a:t>
            </a:r>
          </a:p>
        </p:txBody>
      </p:sp>
      <p:sp>
        <p:nvSpPr>
          <p:cNvPr id="2" name="Title 1"/>
          <p:cNvSpPr>
            <a:spLocks noGrp="1"/>
          </p:cNvSpPr>
          <p:nvPr>
            <p:ph type="title"/>
          </p:nvPr>
        </p:nvSpPr>
        <p:spPr/>
        <p:txBody>
          <a:bodyPr/>
          <a:lstStyle/>
          <a:p>
            <a:r>
              <a:rPr lang="en-US"/>
              <a:t>Vision</a:t>
            </a:r>
            <a:endParaRPr lang="en-US" dirty="0"/>
          </a:p>
        </p:txBody>
      </p:sp>
      <p:sp>
        <p:nvSpPr>
          <p:cNvPr id="4" name="Rectangle 3"/>
          <p:cNvSpPr/>
          <p:nvPr/>
        </p:nvSpPr>
        <p:spPr>
          <a:xfrm>
            <a:off x="5344553" y="1282951"/>
            <a:ext cx="6332388" cy="584775"/>
          </a:xfrm>
          <a:prstGeom prst="rect">
            <a:avLst/>
          </a:prstGeom>
        </p:spPr>
        <p:txBody>
          <a:bodyPr wrap="square">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3200" b="0" i="1"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438322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Literature Review</a:t>
            </a:r>
            <a:endParaRPr lang="en-US" dirty="0"/>
          </a:p>
        </p:txBody>
      </p:sp>
      <p:pic>
        <p:nvPicPr>
          <p:cNvPr id="6" name="Picture 5"/>
          <p:cNvPicPr>
            <a:picLocks noChangeAspect="1"/>
          </p:cNvPicPr>
          <p:nvPr/>
        </p:nvPicPr>
        <p:blipFill>
          <a:blip r:embed="rId2"/>
          <a:stretch>
            <a:fillRect/>
          </a:stretch>
        </p:blipFill>
        <p:spPr>
          <a:xfrm>
            <a:off x="766761" y="1028842"/>
            <a:ext cx="10658475" cy="459105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2354754" y="1287782"/>
            <a:ext cx="8692861" cy="4868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0500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Evaluate Hypotheses</a:t>
            </a:r>
            <a:endParaRPr lang="en-US" dirty="0"/>
          </a:p>
        </p:txBody>
      </p:sp>
      <p:sp>
        <p:nvSpPr>
          <p:cNvPr id="4" name="Content Placeholder 2"/>
          <p:cNvSpPr txBox="1">
            <a:spLocks/>
          </p:cNvSpPr>
          <p:nvPr/>
        </p:nvSpPr>
        <p:spPr>
          <a:xfrm>
            <a:off x="4449610" y="1282951"/>
            <a:ext cx="3354939" cy="45891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26"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799" b="0" i="0" u="none" strike="noStrike" kern="1200" cap="none" spc="0" normalizeH="0" baseline="0" noProof="0" dirty="0">
              <a:ln>
                <a:noFill/>
              </a:ln>
              <a:solidFill>
                <a:srgbClr val="595959"/>
              </a:solidFill>
              <a:effectLst/>
              <a:uLnTx/>
              <a:uFillTx/>
              <a:latin typeface="Segoe UI Light" panose="020B0502040204020203" pitchFamily="34" charset="0"/>
              <a:ea typeface="+mn-ea"/>
              <a:cs typeface="Segoe UI Light" panose="020B0502040204020203" pitchFamily="34" charset="0"/>
            </a:endParaRPr>
          </a:p>
        </p:txBody>
      </p:sp>
      <p:graphicFrame>
        <p:nvGraphicFramePr>
          <p:cNvPr id="5" name="Table 4"/>
          <p:cNvGraphicFramePr>
            <a:graphicFrameLocks noGrp="1"/>
          </p:cNvGraphicFramePr>
          <p:nvPr>
            <p:extLst/>
          </p:nvPr>
        </p:nvGraphicFramePr>
        <p:xfrm>
          <a:off x="1022951" y="1155124"/>
          <a:ext cx="10208254" cy="4844826"/>
        </p:xfrm>
        <a:graphic>
          <a:graphicData uri="http://schemas.openxmlformats.org/drawingml/2006/table">
            <a:tbl>
              <a:tblPr firstRow="1">
                <a:tableStyleId>{93296810-A885-4BE3-A3E7-6D5BEEA58F35}</a:tableStyleId>
              </a:tblPr>
              <a:tblGrid>
                <a:gridCol w="4837926">
                  <a:extLst>
                    <a:ext uri="{9D8B030D-6E8A-4147-A177-3AD203B41FA5}">
                      <a16:colId xmlns:a16="http://schemas.microsoft.com/office/drawing/2014/main" val="167106974"/>
                    </a:ext>
                  </a:extLst>
                </a:gridCol>
                <a:gridCol w="1342582">
                  <a:extLst>
                    <a:ext uri="{9D8B030D-6E8A-4147-A177-3AD203B41FA5}">
                      <a16:colId xmlns:a16="http://schemas.microsoft.com/office/drawing/2014/main" val="73796625"/>
                    </a:ext>
                  </a:extLst>
                </a:gridCol>
                <a:gridCol w="1342582">
                  <a:extLst>
                    <a:ext uri="{9D8B030D-6E8A-4147-A177-3AD203B41FA5}">
                      <a16:colId xmlns:a16="http://schemas.microsoft.com/office/drawing/2014/main" val="312199720"/>
                    </a:ext>
                  </a:extLst>
                </a:gridCol>
                <a:gridCol w="1342582">
                  <a:extLst>
                    <a:ext uri="{9D8B030D-6E8A-4147-A177-3AD203B41FA5}">
                      <a16:colId xmlns:a16="http://schemas.microsoft.com/office/drawing/2014/main" val="2018022862"/>
                    </a:ext>
                  </a:extLst>
                </a:gridCol>
                <a:gridCol w="1342582">
                  <a:extLst>
                    <a:ext uri="{9D8B030D-6E8A-4147-A177-3AD203B41FA5}">
                      <a16:colId xmlns:a16="http://schemas.microsoft.com/office/drawing/2014/main" val="990286767"/>
                    </a:ext>
                  </a:extLst>
                </a:gridCol>
              </a:tblGrid>
              <a:tr h="1765696">
                <a:tc>
                  <a:txBody>
                    <a:bodyPr/>
                    <a:lstStyle/>
                    <a:p>
                      <a:pPr algn="ctr" fontAlgn="ctr"/>
                      <a:r>
                        <a:rPr lang="en-US" sz="2000" u="none" strike="noStrike" dirty="0">
                          <a:effectLst/>
                          <a:latin typeface="+mn-lt"/>
                        </a:rPr>
                        <a:t>Hypothesis</a:t>
                      </a:r>
                      <a:endParaRPr lang="en-US" sz="2000" b="1" i="0" u="none" strike="noStrike" dirty="0">
                        <a:solidFill>
                          <a:srgbClr val="FFFFFF"/>
                        </a:solidFill>
                        <a:effectLst/>
                        <a:latin typeface="+mn-lt"/>
                      </a:endParaRPr>
                    </a:p>
                  </a:txBody>
                  <a:tcPr marL="6350" marR="6350" marT="6350" marB="0" anchor="ctr"/>
                </a:tc>
                <a:tc>
                  <a:txBody>
                    <a:bodyPr/>
                    <a:lstStyle/>
                    <a:p>
                      <a:pPr algn="ctr" fontAlgn="b"/>
                      <a:r>
                        <a:rPr lang="en-US" sz="2000" u="none" strike="noStrike" dirty="0">
                          <a:effectLst/>
                          <a:latin typeface="+mn-lt"/>
                        </a:rPr>
                        <a:t>Potential ROI</a:t>
                      </a:r>
                      <a:endParaRPr lang="en-US" sz="2000" b="1" i="0" u="none" strike="noStrike" dirty="0">
                        <a:solidFill>
                          <a:srgbClr val="FFFFFF"/>
                        </a:solidFill>
                        <a:effectLst/>
                        <a:latin typeface="+mn-lt"/>
                      </a:endParaRPr>
                    </a:p>
                  </a:txBody>
                  <a:tcPr marL="6350" marR="6350" marT="6350" marB="0" vert="vert270" anchor="ctr"/>
                </a:tc>
                <a:tc>
                  <a:txBody>
                    <a:bodyPr/>
                    <a:lstStyle/>
                    <a:p>
                      <a:pPr algn="ctr" fontAlgn="b"/>
                      <a:r>
                        <a:rPr lang="en-US" sz="2000" u="none" strike="noStrike" dirty="0">
                          <a:effectLst/>
                          <a:latin typeface="+mn-lt"/>
                        </a:rPr>
                        <a:t>Data Availability</a:t>
                      </a:r>
                      <a:endParaRPr lang="en-US" sz="2000" b="1" i="0" u="none" strike="noStrike" dirty="0">
                        <a:solidFill>
                          <a:srgbClr val="FFFFFF"/>
                        </a:solidFill>
                        <a:effectLst/>
                        <a:latin typeface="+mn-lt"/>
                      </a:endParaRPr>
                    </a:p>
                  </a:txBody>
                  <a:tcPr marL="6350" marR="6350" marT="6350" marB="0" vert="vert270" anchor="ctr"/>
                </a:tc>
                <a:tc>
                  <a:txBody>
                    <a:bodyPr/>
                    <a:lstStyle/>
                    <a:p>
                      <a:pPr algn="ctr" fontAlgn="b"/>
                      <a:r>
                        <a:rPr lang="en-US" sz="2000" u="none" strike="noStrike" dirty="0">
                          <a:effectLst/>
                          <a:latin typeface="+mn-lt"/>
                        </a:rPr>
                        <a:t>Ability to Act</a:t>
                      </a:r>
                      <a:endParaRPr lang="en-US" sz="2000" b="1" i="0" u="none" strike="noStrike" dirty="0">
                        <a:solidFill>
                          <a:srgbClr val="FFFFFF"/>
                        </a:solidFill>
                        <a:effectLst/>
                        <a:latin typeface="+mn-lt"/>
                      </a:endParaRPr>
                    </a:p>
                  </a:txBody>
                  <a:tcPr marL="6350" marR="6350" marT="6350" marB="0" vert="vert270" anchor="ctr"/>
                </a:tc>
                <a:tc>
                  <a:txBody>
                    <a:bodyPr/>
                    <a:lstStyle/>
                    <a:p>
                      <a:pPr algn="ctr" fontAlgn="b"/>
                      <a:r>
                        <a:rPr lang="en-US" sz="2000" u="none" strike="noStrike" dirty="0">
                          <a:effectLst/>
                          <a:latin typeface="+mn-lt"/>
                        </a:rPr>
                        <a:t>Impact to the Business</a:t>
                      </a:r>
                      <a:endParaRPr lang="en-US" sz="2000" b="1" i="0" u="none" strike="noStrike" dirty="0">
                        <a:solidFill>
                          <a:srgbClr val="FFFFFF"/>
                        </a:solidFill>
                        <a:effectLst/>
                        <a:latin typeface="+mn-lt"/>
                      </a:endParaRPr>
                    </a:p>
                  </a:txBody>
                  <a:tcPr marL="6350" marR="6350" marT="6350" marB="0" vert="vert270" anchor="ctr"/>
                </a:tc>
                <a:extLst>
                  <a:ext uri="{0D108BD9-81ED-4DB2-BD59-A6C34878D82A}">
                    <a16:rowId xmlns:a16="http://schemas.microsoft.com/office/drawing/2014/main" val="2134669271"/>
                  </a:ext>
                </a:extLst>
              </a:tr>
              <a:tr h="926790">
                <a:tc>
                  <a:txBody>
                    <a:bodyPr/>
                    <a:lstStyle/>
                    <a:p>
                      <a:pPr algn="l" fontAlgn="ctr">
                        <a:spcBef>
                          <a:spcPts val="300"/>
                        </a:spcBef>
                        <a:spcAft>
                          <a:spcPts val="300"/>
                        </a:spcAft>
                      </a:pPr>
                      <a:r>
                        <a:rPr lang="en-US" sz="2000" i="0" u="none" strike="noStrike" dirty="0">
                          <a:effectLst/>
                          <a:latin typeface="+mn-lt"/>
                        </a:rPr>
                        <a:t>Lower-than-average product sales for individual customers in some period before an evaluation negatively affect that evaluation’s outcome.</a:t>
                      </a:r>
                      <a:endParaRPr lang="en-US" sz="2000" b="0" i="0" u="none" strike="noStrike" dirty="0">
                        <a:solidFill>
                          <a:srgbClr val="000000"/>
                        </a:solidFill>
                        <a:effectLst/>
                        <a:latin typeface="+mn-lt"/>
                      </a:endParaRPr>
                    </a:p>
                  </a:txBody>
                  <a:tcPr marL="6350" marR="6350" marT="6350" marB="0" anchor="ctr"/>
                </a:tc>
                <a:tc>
                  <a:txBody>
                    <a:bodyPr/>
                    <a:lstStyle/>
                    <a:p>
                      <a:pPr algn="ctr" fontAlgn="ctr">
                        <a:spcBef>
                          <a:spcPts val="300"/>
                        </a:spcBef>
                        <a:spcAft>
                          <a:spcPts val="300"/>
                        </a:spcAft>
                      </a:pPr>
                      <a:r>
                        <a:rPr lang="en-US" sz="2000" u="none" strike="noStrike" dirty="0">
                          <a:effectLst/>
                          <a:latin typeface="+mn-lt"/>
                        </a:rPr>
                        <a:t>5</a:t>
                      </a:r>
                      <a:endParaRPr lang="en-US" sz="2000" b="0" i="0" u="none" strike="noStrike" dirty="0">
                        <a:solidFill>
                          <a:srgbClr val="000000"/>
                        </a:solidFill>
                        <a:effectLst/>
                        <a:latin typeface="+mn-lt"/>
                      </a:endParaRPr>
                    </a:p>
                  </a:txBody>
                  <a:tcPr marL="6350" marR="6350" marT="6350" marB="0" anchor="ctr"/>
                </a:tc>
                <a:tc>
                  <a:txBody>
                    <a:bodyPr/>
                    <a:lstStyle/>
                    <a:p>
                      <a:pPr algn="ctr" fontAlgn="ctr">
                        <a:spcBef>
                          <a:spcPts val="300"/>
                        </a:spcBef>
                        <a:spcAft>
                          <a:spcPts val="300"/>
                        </a:spcAft>
                      </a:pPr>
                      <a:r>
                        <a:rPr lang="en-US" sz="2000" u="none" strike="noStrike" dirty="0">
                          <a:effectLst/>
                          <a:latin typeface="+mn-lt"/>
                        </a:rPr>
                        <a:t>5</a:t>
                      </a:r>
                      <a:endParaRPr lang="en-US" sz="2000" b="0" i="0" u="none" strike="noStrike" dirty="0">
                        <a:solidFill>
                          <a:srgbClr val="000000"/>
                        </a:solidFill>
                        <a:effectLst/>
                        <a:latin typeface="+mn-lt"/>
                      </a:endParaRPr>
                    </a:p>
                  </a:txBody>
                  <a:tcPr marL="6350" marR="6350" marT="6350" marB="0" anchor="ctr"/>
                </a:tc>
                <a:tc>
                  <a:txBody>
                    <a:bodyPr/>
                    <a:lstStyle/>
                    <a:p>
                      <a:pPr algn="ctr" fontAlgn="ctr">
                        <a:spcBef>
                          <a:spcPts val="300"/>
                        </a:spcBef>
                        <a:spcAft>
                          <a:spcPts val="300"/>
                        </a:spcAft>
                      </a:pPr>
                      <a:r>
                        <a:rPr lang="en-US" sz="2000" u="none" strike="noStrike" dirty="0">
                          <a:effectLst/>
                          <a:latin typeface="+mn-lt"/>
                        </a:rPr>
                        <a:t>4</a:t>
                      </a:r>
                      <a:endParaRPr lang="en-US" sz="2000" b="0" i="0" u="none" strike="noStrike" dirty="0">
                        <a:solidFill>
                          <a:srgbClr val="000000"/>
                        </a:solidFill>
                        <a:effectLst/>
                        <a:latin typeface="+mn-lt"/>
                      </a:endParaRPr>
                    </a:p>
                  </a:txBody>
                  <a:tcPr marL="6350" marR="6350" marT="6350" marB="0" anchor="ctr"/>
                </a:tc>
                <a:tc>
                  <a:txBody>
                    <a:bodyPr/>
                    <a:lstStyle/>
                    <a:p>
                      <a:pPr algn="ctr" fontAlgn="ctr">
                        <a:spcBef>
                          <a:spcPts val="300"/>
                        </a:spcBef>
                        <a:spcAft>
                          <a:spcPts val="300"/>
                        </a:spcAft>
                      </a:pPr>
                      <a:r>
                        <a:rPr lang="en-US" sz="2000" u="none" strike="noStrike" dirty="0">
                          <a:effectLst/>
                          <a:latin typeface="+mn-lt"/>
                        </a:rPr>
                        <a:t>4</a:t>
                      </a:r>
                      <a:endParaRPr lang="en-US" sz="2000" b="0" i="0" u="none" strike="noStrike" dirty="0">
                        <a:solidFill>
                          <a:srgbClr val="000000"/>
                        </a:solidFill>
                        <a:effectLst/>
                        <a:latin typeface="+mn-lt"/>
                      </a:endParaRPr>
                    </a:p>
                  </a:txBody>
                  <a:tcPr marL="6350" marR="6350" marT="6350" marB="0" anchor="ctr"/>
                </a:tc>
                <a:extLst>
                  <a:ext uri="{0D108BD9-81ED-4DB2-BD59-A6C34878D82A}">
                    <a16:rowId xmlns:a16="http://schemas.microsoft.com/office/drawing/2014/main" val="3968548223"/>
                  </a:ext>
                </a:extLst>
              </a:tr>
              <a:tr h="926790">
                <a:tc>
                  <a:txBody>
                    <a:bodyPr/>
                    <a:lstStyle/>
                    <a:p>
                      <a:pPr marL="0" algn="l" defTabSz="914400" rtl="0" eaLnBrk="1" fontAlgn="ctr" latinLnBrk="0" hangingPunct="1">
                        <a:spcBef>
                          <a:spcPts val="300"/>
                        </a:spcBef>
                        <a:spcAft>
                          <a:spcPts val="300"/>
                        </a:spcAft>
                      </a:pPr>
                      <a:r>
                        <a:rPr lang="en-US" sz="2000" i="1" u="none" strike="noStrike" kern="1200" dirty="0">
                          <a:solidFill>
                            <a:schemeClr val="dk1"/>
                          </a:solidFill>
                          <a:effectLst/>
                          <a:latin typeface="+mn-lt"/>
                          <a:ea typeface="+mn-ea"/>
                          <a:cs typeface="+mn-cs"/>
                        </a:rPr>
                        <a:t>Hypothesis #2</a:t>
                      </a:r>
                    </a:p>
                  </a:txBody>
                  <a:tcPr marL="6350" marR="6350" marT="6350" marB="0" anchor="ctr"/>
                </a:tc>
                <a:tc>
                  <a:txBody>
                    <a:bodyPr/>
                    <a:lstStyle/>
                    <a:p>
                      <a:pPr algn="ctr" fontAlgn="ctr">
                        <a:spcBef>
                          <a:spcPts val="300"/>
                        </a:spcBef>
                        <a:spcAft>
                          <a:spcPts val="300"/>
                        </a:spcAft>
                      </a:pPr>
                      <a:endParaRPr lang="en-US" sz="2000" b="0" i="0" u="none" strike="noStrike" dirty="0">
                        <a:solidFill>
                          <a:srgbClr val="000000"/>
                        </a:solidFill>
                        <a:effectLst/>
                        <a:latin typeface="+mn-lt"/>
                      </a:endParaRPr>
                    </a:p>
                  </a:txBody>
                  <a:tcPr marL="6350" marR="6350" marT="6350" marB="0" anchor="ctr"/>
                </a:tc>
                <a:tc>
                  <a:txBody>
                    <a:bodyPr/>
                    <a:lstStyle/>
                    <a:p>
                      <a:pPr algn="ctr" fontAlgn="ctr">
                        <a:spcBef>
                          <a:spcPts val="300"/>
                        </a:spcBef>
                        <a:spcAft>
                          <a:spcPts val="300"/>
                        </a:spcAft>
                      </a:pPr>
                      <a:endParaRPr lang="en-US" sz="2000" b="0" i="0" u="none" strike="noStrike" dirty="0">
                        <a:solidFill>
                          <a:srgbClr val="000000"/>
                        </a:solidFill>
                        <a:effectLst/>
                        <a:latin typeface="+mn-lt"/>
                      </a:endParaRPr>
                    </a:p>
                  </a:txBody>
                  <a:tcPr marL="6350" marR="6350" marT="6350" marB="0" anchor="ctr"/>
                </a:tc>
                <a:tc>
                  <a:txBody>
                    <a:bodyPr/>
                    <a:lstStyle/>
                    <a:p>
                      <a:pPr algn="ctr" fontAlgn="ctr">
                        <a:spcBef>
                          <a:spcPts val="300"/>
                        </a:spcBef>
                        <a:spcAft>
                          <a:spcPts val="300"/>
                        </a:spcAft>
                      </a:pPr>
                      <a:endParaRPr lang="en-US" sz="2000" b="0" i="0" u="none" strike="noStrike" dirty="0">
                        <a:solidFill>
                          <a:srgbClr val="000000"/>
                        </a:solidFill>
                        <a:effectLst/>
                        <a:latin typeface="+mn-lt"/>
                      </a:endParaRPr>
                    </a:p>
                  </a:txBody>
                  <a:tcPr marL="6350" marR="6350" marT="6350" marB="0" anchor="ctr"/>
                </a:tc>
                <a:tc>
                  <a:txBody>
                    <a:bodyPr/>
                    <a:lstStyle/>
                    <a:p>
                      <a:pPr algn="ctr" fontAlgn="ctr">
                        <a:spcBef>
                          <a:spcPts val="300"/>
                        </a:spcBef>
                        <a:spcAft>
                          <a:spcPts val="300"/>
                        </a:spcAft>
                      </a:pPr>
                      <a:endParaRPr lang="en-US" sz="2000" b="0" i="0" u="none" strike="noStrike" dirty="0">
                        <a:solidFill>
                          <a:srgbClr val="000000"/>
                        </a:solidFill>
                        <a:effectLst/>
                        <a:latin typeface="+mn-lt"/>
                      </a:endParaRPr>
                    </a:p>
                  </a:txBody>
                  <a:tcPr marL="6350" marR="6350" marT="6350" marB="0" anchor="ctr"/>
                </a:tc>
                <a:extLst>
                  <a:ext uri="{0D108BD9-81ED-4DB2-BD59-A6C34878D82A}">
                    <a16:rowId xmlns:a16="http://schemas.microsoft.com/office/drawing/2014/main" val="285517297"/>
                  </a:ext>
                </a:extLst>
              </a:tr>
              <a:tr h="926790">
                <a:tc>
                  <a:txBody>
                    <a:bodyPr/>
                    <a:lstStyle/>
                    <a:p>
                      <a:pPr marL="0" algn="l" defTabSz="914400" rtl="0" eaLnBrk="1" fontAlgn="ctr" latinLnBrk="0" hangingPunct="1">
                        <a:spcBef>
                          <a:spcPts val="300"/>
                        </a:spcBef>
                        <a:spcAft>
                          <a:spcPts val="300"/>
                        </a:spcAft>
                      </a:pPr>
                      <a:r>
                        <a:rPr lang="en-US" sz="2000" i="1" u="none" strike="noStrike" kern="1200" dirty="0">
                          <a:solidFill>
                            <a:schemeClr val="dk1"/>
                          </a:solidFill>
                          <a:effectLst/>
                          <a:latin typeface="+mn-lt"/>
                          <a:ea typeface="+mn-ea"/>
                          <a:cs typeface="+mn-cs"/>
                        </a:rPr>
                        <a:t>Hypothesis #3</a:t>
                      </a:r>
                    </a:p>
                  </a:txBody>
                  <a:tcPr marL="6350" marR="6350" marT="6350" marB="0" anchor="ctr"/>
                </a:tc>
                <a:tc>
                  <a:txBody>
                    <a:bodyPr/>
                    <a:lstStyle/>
                    <a:p>
                      <a:pPr algn="ctr" fontAlgn="ctr">
                        <a:spcBef>
                          <a:spcPts val="300"/>
                        </a:spcBef>
                        <a:spcAft>
                          <a:spcPts val="300"/>
                        </a:spcAft>
                      </a:pPr>
                      <a:endParaRPr lang="en-US" sz="2000" b="0" i="0" u="none" strike="noStrike" dirty="0">
                        <a:solidFill>
                          <a:srgbClr val="000000"/>
                        </a:solidFill>
                        <a:effectLst/>
                        <a:latin typeface="+mn-lt"/>
                      </a:endParaRPr>
                    </a:p>
                  </a:txBody>
                  <a:tcPr marL="6350" marR="6350" marT="6350" marB="0" anchor="ctr"/>
                </a:tc>
                <a:tc>
                  <a:txBody>
                    <a:bodyPr/>
                    <a:lstStyle/>
                    <a:p>
                      <a:pPr algn="ctr" fontAlgn="ctr">
                        <a:spcBef>
                          <a:spcPts val="300"/>
                        </a:spcBef>
                        <a:spcAft>
                          <a:spcPts val="300"/>
                        </a:spcAft>
                      </a:pPr>
                      <a:endParaRPr lang="en-US" sz="2000" b="0" i="0" u="none" strike="noStrike" dirty="0">
                        <a:solidFill>
                          <a:srgbClr val="000000"/>
                        </a:solidFill>
                        <a:effectLst/>
                        <a:latin typeface="+mn-lt"/>
                      </a:endParaRPr>
                    </a:p>
                  </a:txBody>
                  <a:tcPr marL="6350" marR="6350" marT="6350" marB="0" anchor="ctr"/>
                </a:tc>
                <a:tc>
                  <a:txBody>
                    <a:bodyPr/>
                    <a:lstStyle/>
                    <a:p>
                      <a:pPr algn="ctr" fontAlgn="ctr">
                        <a:spcBef>
                          <a:spcPts val="300"/>
                        </a:spcBef>
                        <a:spcAft>
                          <a:spcPts val="300"/>
                        </a:spcAft>
                      </a:pPr>
                      <a:endParaRPr lang="en-US" sz="2000" b="0" i="0" u="none" strike="noStrike" dirty="0">
                        <a:solidFill>
                          <a:srgbClr val="000000"/>
                        </a:solidFill>
                        <a:effectLst/>
                        <a:latin typeface="+mn-lt"/>
                      </a:endParaRPr>
                    </a:p>
                  </a:txBody>
                  <a:tcPr marL="6350" marR="6350" marT="6350" marB="0" anchor="ctr"/>
                </a:tc>
                <a:tc>
                  <a:txBody>
                    <a:bodyPr/>
                    <a:lstStyle/>
                    <a:p>
                      <a:pPr algn="ctr" fontAlgn="ctr">
                        <a:spcBef>
                          <a:spcPts val="300"/>
                        </a:spcBef>
                        <a:spcAft>
                          <a:spcPts val="300"/>
                        </a:spcAft>
                      </a:pPr>
                      <a:endParaRPr lang="en-US" sz="2000" b="0" i="0" u="none" strike="noStrike" dirty="0">
                        <a:solidFill>
                          <a:srgbClr val="000000"/>
                        </a:solidFill>
                        <a:effectLst/>
                        <a:latin typeface="+mn-lt"/>
                      </a:endParaRPr>
                    </a:p>
                  </a:txBody>
                  <a:tcPr marL="6350" marR="6350" marT="6350" marB="0" anchor="ctr"/>
                </a:tc>
                <a:extLst>
                  <a:ext uri="{0D108BD9-81ED-4DB2-BD59-A6C34878D82A}">
                    <a16:rowId xmlns:a16="http://schemas.microsoft.com/office/drawing/2014/main" val="3736597983"/>
                  </a:ext>
                </a:extLst>
              </a:tr>
            </a:tbl>
          </a:graphicData>
        </a:graphic>
      </p:graphicFrame>
    </p:spTree>
    <p:extLst>
      <p:ext uri="{BB962C8B-B14F-4D97-AF65-F5344CB8AC3E}">
        <p14:creationId xmlns:p14="http://schemas.microsoft.com/office/powerpoint/2010/main" val="19316608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Are you ready? A simple checklist.</a:t>
            </a:r>
            <a:endParaRPr lang="en-US" dirty="0"/>
          </a:p>
        </p:txBody>
      </p:sp>
      <p:grpSp>
        <p:nvGrpSpPr>
          <p:cNvPr id="23" name="Group 22"/>
          <p:cNvGrpSpPr/>
          <p:nvPr/>
        </p:nvGrpSpPr>
        <p:grpSpPr>
          <a:xfrm>
            <a:off x="1273026" y="1494263"/>
            <a:ext cx="1793559" cy="3664749"/>
            <a:chOff x="1273026" y="1494263"/>
            <a:chExt cx="1793559" cy="3664749"/>
          </a:xfrm>
        </p:grpSpPr>
        <p:sp>
          <p:nvSpPr>
            <p:cNvPr id="4" name="Rectangle 3"/>
            <p:cNvSpPr/>
            <p:nvPr/>
          </p:nvSpPr>
          <p:spPr>
            <a:xfrm>
              <a:off x="1273026" y="1494263"/>
              <a:ext cx="1793559" cy="20072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a:ea typeface="+mn-ea"/>
                  <a:cs typeface="+mn-cs"/>
                </a:rPr>
                <a:t>The hypothesis is sharp</a:t>
              </a:r>
            </a:p>
          </p:txBody>
        </p:sp>
        <p:sp>
          <p:nvSpPr>
            <p:cNvPr id="13" name="TextBox 12"/>
            <p:cNvSpPr txBox="1"/>
            <p:nvPr/>
          </p:nvSpPr>
          <p:spPr>
            <a:xfrm>
              <a:off x="1273026" y="3958683"/>
              <a:ext cx="179355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9"/>
                  </a:solidFill>
                  <a:effectLst/>
                  <a:uLnTx/>
                  <a:uFillTx/>
                  <a:latin typeface="Segoe UI"/>
                  <a:ea typeface="+mn-ea"/>
                  <a:cs typeface="+mn-cs"/>
                </a:rPr>
                <a:t>“Component x on Model y will fail in the next 30 days.”</a:t>
              </a:r>
            </a:p>
          </p:txBody>
        </p:sp>
      </p:grpSp>
      <p:grpSp>
        <p:nvGrpSpPr>
          <p:cNvPr id="24" name="Group 23"/>
          <p:cNvGrpSpPr/>
          <p:nvPr/>
        </p:nvGrpSpPr>
        <p:grpSpPr>
          <a:xfrm>
            <a:off x="3191036" y="1494263"/>
            <a:ext cx="1793559" cy="3664749"/>
            <a:chOff x="3191036" y="1494263"/>
            <a:chExt cx="1793559" cy="3664749"/>
          </a:xfrm>
        </p:grpSpPr>
        <p:sp>
          <p:nvSpPr>
            <p:cNvPr id="9" name="Rectangle 8"/>
            <p:cNvSpPr/>
            <p:nvPr/>
          </p:nvSpPr>
          <p:spPr>
            <a:xfrm>
              <a:off x="3191036" y="1494263"/>
              <a:ext cx="1793559" cy="20072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03089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a:ea typeface="+mn-ea"/>
                  <a:cs typeface="+mn-cs"/>
                </a:rPr>
                <a:t>The hypothesis matters</a:t>
              </a:r>
            </a:p>
          </p:txBody>
        </p:sp>
        <p:sp>
          <p:nvSpPr>
            <p:cNvPr id="14" name="TextBox 13"/>
            <p:cNvSpPr txBox="1"/>
            <p:nvPr/>
          </p:nvSpPr>
          <p:spPr>
            <a:xfrm>
              <a:off x="3191036" y="3958683"/>
              <a:ext cx="179355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9"/>
                  </a:solidFill>
                  <a:effectLst/>
                  <a:uLnTx/>
                  <a:uFillTx/>
                  <a:latin typeface="Segoe UI"/>
                  <a:ea typeface="+mn-ea"/>
                  <a:cs typeface="+mn-cs"/>
                </a:rPr>
                <a:t>KPIs and/or empowered actions based on the output.</a:t>
              </a:r>
            </a:p>
          </p:txBody>
        </p:sp>
      </p:grpSp>
      <p:grpSp>
        <p:nvGrpSpPr>
          <p:cNvPr id="25" name="Group 24"/>
          <p:cNvGrpSpPr/>
          <p:nvPr/>
        </p:nvGrpSpPr>
        <p:grpSpPr>
          <a:xfrm>
            <a:off x="5109046" y="1494263"/>
            <a:ext cx="1793559" cy="4218746"/>
            <a:chOff x="5109046" y="1494263"/>
            <a:chExt cx="1793559" cy="4218746"/>
          </a:xfrm>
        </p:grpSpPr>
        <p:sp>
          <p:nvSpPr>
            <p:cNvPr id="10" name="Rectangle 9"/>
            <p:cNvSpPr/>
            <p:nvPr/>
          </p:nvSpPr>
          <p:spPr>
            <a:xfrm>
              <a:off x="5109046" y="1494263"/>
              <a:ext cx="1793559" cy="20072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03089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a:ea typeface="+mn-ea"/>
                  <a:cs typeface="+mn-cs"/>
                </a:rPr>
                <a:t>The data is accurate</a:t>
              </a:r>
            </a:p>
          </p:txBody>
        </p:sp>
        <p:sp>
          <p:nvSpPr>
            <p:cNvPr id="17" name="TextBox 16"/>
            <p:cNvSpPr txBox="1"/>
            <p:nvPr/>
          </p:nvSpPr>
          <p:spPr>
            <a:xfrm>
              <a:off x="5109046" y="3958683"/>
              <a:ext cx="179355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9"/>
                  </a:solidFill>
                  <a:effectLst/>
                  <a:uLnTx/>
                  <a:uFillTx/>
                  <a:latin typeface="Segoe UI"/>
                  <a:ea typeface="+mn-ea"/>
                  <a:cs typeface="+mn-cs"/>
                </a:rPr>
                <a:t>Business trusts the available data accurately reflects the relevant  observation.</a:t>
              </a:r>
            </a:p>
          </p:txBody>
        </p:sp>
      </p:grpSp>
      <p:grpSp>
        <p:nvGrpSpPr>
          <p:cNvPr id="26" name="Group 25"/>
          <p:cNvGrpSpPr/>
          <p:nvPr/>
        </p:nvGrpSpPr>
        <p:grpSpPr>
          <a:xfrm>
            <a:off x="7027056" y="1494263"/>
            <a:ext cx="1793559" cy="4218746"/>
            <a:chOff x="7027056" y="1494263"/>
            <a:chExt cx="1793559" cy="4218746"/>
          </a:xfrm>
        </p:grpSpPr>
        <p:sp>
          <p:nvSpPr>
            <p:cNvPr id="11" name="Rectangle 10"/>
            <p:cNvSpPr/>
            <p:nvPr/>
          </p:nvSpPr>
          <p:spPr>
            <a:xfrm>
              <a:off x="7027056" y="1494263"/>
              <a:ext cx="1793559" cy="20072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03089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a:ea typeface="+mn-ea"/>
                  <a:cs typeface="+mn-cs"/>
                </a:rPr>
                <a:t>The data is connected</a:t>
              </a:r>
            </a:p>
          </p:txBody>
        </p:sp>
        <p:sp>
          <p:nvSpPr>
            <p:cNvPr id="18" name="TextBox 17"/>
            <p:cNvSpPr txBox="1"/>
            <p:nvPr/>
          </p:nvSpPr>
          <p:spPr>
            <a:xfrm>
              <a:off x="7027056" y="3958683"/>
              <a:ext cx="179355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9"/>
                  </a:solidFill>
                  <a:effectLst/>
                  <a:uLnTx/>
                  <a:uFillTx/>
                  <a:latin typeface="Segoe UI"/>
                  <a:ea typeface="+mn-ea"/>
                  <a:cs typeface="+mn-cs"/>
                </a:rPr>
                <a:t>Data can be linked across systems and use cases; silos can be torn down.</a:t>
              </a:r>
            </a:p>
          </p:txBody>
        </p:sp>
      </p:grpSp>
      <p:grpSp>
        <p:nvGrpSpPr>
          <p:cNvPr id="27" name="Group 26"/>
          <p:cNvGrpSpPr/>
          <p:nvPr/>
        </p:nvGrpSpPr>
        <p:grpSpPr>
          <a:xfrm>
            <a:off x="8945066" y="1494263"/>
            <a:ext cx="1793559" cy="3941748"/>
            <a:chOff x="8945066" y="1494263"/>
            <a:chExt cx="1793559" cy="3941748"/>
          </a:xfrm>
        </p:grpSpPr>
        <p:sp>
          <p:nvSpPr>
            <p:cNvPr id="12" name="Rectangle 11"/>
            <p:cNvSpPr/>
            <p:nvPr/>
          </p:nvSpPr>
          <p:spPr>
            <a:xfrm>
              <a:off x="8945066" y="1494263"/>
              <a:ext cx="1793559" cy="20072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030892"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a:ea typeface="+mn-ea"/>
                  <a:cs typeface="+mn-cs"/>
                </a:rPr>
                <a:t>There’s a lot of it</a:t>
              </a:r>
            </a:p>
          </p:txBody>
        </p:sp>
        <p:sp>
          <p:nvSpPr>
            <p:cNvPr id="22" name="TextBox 21"/>
            <p:cNvSpPr txBox="1"/>
            <p:nvPr/>
          </p:nvSpPr>
          <p:spPr>
            <a:xfrm>
              <a:off x="8945066" y="3958683"/>
              <a:ext cx="179355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9"/>
                  </a:solidFill>
                  <a:effectLst/>
                  <a:uLnTx/>
                  <a:uFillTx/>
                  <a:latin typeface="Segoe UI"/>
                  <a:ea typeface="+mn-ea"/>
                  <a:cs typeface="+mn-cs"/>
                </a:rPr>
                <a:t>Accurate prediction or trend discovery is difficult with few examples.</a:t>
              </a:r>
            </a:p>
          </p:txBody>
        </p:sp>
      </p:grpSp>
      <p:grpSp>
        <p:nvGrpSpPr>
          <p:cNvPr id="33" name="Group 32"/>
          <p:cNvGrpSpPr/>
          <p:nvPr/>
        </p:nvGrpSpPr>
        <p:grpSpPr>
          <a:xfrm>
            <a:off x="1148575" y="2815683"/>
            <a:ext cx="8586440" cy="914400"/>
            <a:chOff x="1148575" y="2815683"/>
            <a:chExt cx="8586440" cy="914400"/>
          </a:xfrm>
          <a:solidFill>
            <a:srgbClr val="00B050"/>
          </a:solidFill>
        </p:grpSpPr>
        <p:pic>
          <p:nvPicPr>
            <p:cNvPr id="20" name="Graphic 19" descr="Check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8575" y="2815683"/>
              <a:ext cx="914400" cy="914400"/>
            </a:xfrm>
            <a:prstGeom prst="rect">
              <a:avLst/>
            </a:prstGeom>
          </p:spPr>
        </p:pic>
        <p:pic>
          <p:nvPicPr>
            <p:cNvPr id="28" name="Graphic 27" descr="Check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66585" y="2815683"/>
              <a:ext cx="914400" cy="914400"/>
            </a:xfrm>
            <a:prstGeom prst="rect">
              <a:avLst/>
            </a:prstGeom>
          </p:spPr>
        </p:pic>
        <p:pic>
          <p:nvPicPr>
            <p:cNvPr id="29" name="Graphic 28" descr="Check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4595" y="2815683"/>
              <a:ext cx="914400" cy="914400"/>
            </a:xfrm>
            <a:prstGeom prst="rect">
              <a:avLst/>
            </a:prstGeom>
          </p:spPr>
        </p:pic>
        <p:pic>
          <p:nvPicPr>
            <p:cNvPr id="30" name="Graphic 29" descr="Check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24907" y="2815683"/>
              <a:ext cx="914400" cy="914400"/>
            </a:xfrm>
            <a:prstGeom prst="rect">
              <a:avLst/>
            </a:prstGeom>
          </p:spPr>
        </p:pic>
        <p:pic>
          <p:nvPicPr>
            <p:cNvPr id="31" name="Graphic 30" descr="Checkmark"/>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0615" y="2815683"/>
              <a:ext cx="914400" cy="914400"/>
            </a:xfrm>
            <a:prstGeom prst="rect">
              <a:avLst/>
            </a:prstGeom>
          </p:spPr>
        </p:pic>
      </p:grpSp>
    </p:spTree>
    <p:extLst>
      <p:ext uri="{BB962C8B-B14F-4D97-AF65-F5344CB8AC3E}">
        <p14:creationId xmlns:p14="http://schemas.microsoft.com/office/powerpoint/2010/main" val="2619029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Arrow Connector 42"/>
          <p:cNvCxnSpPr/>
          <p:nvPr/>
        </p:nvCxnSpPr>
        <p:spPr>
          <a:xfrm flipV="1">
            <a:off x="1700489" y="3646076"/>
            <a:ext cx="433167" cy="1"/>
          </a:xfrm>
          <a:prstGeom prst="straightConnector1">
            <a:avLst/>
          </a:prstGeom>
          <a:ln w="28575">
            <a:solidFill>
              <a:schemeClr val="bg1">
                <a:lumMod val="65000"/>
              </a:schemeClr>
            </a:solidFill>
            <a:prstDash val="solid"/>
            <a:tailEnd type="arrow" w="sm" len="sm"/>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631488" y="3237630"/>
            <a:ext cx="1082919" cy="1149095"/>
            <a:chOff x="485161" y="2843735"/>
            <a:chExt cx="1083201" cy="1149394"/>
          </a:xfrm>
        </p:grpSpPr>
        <p:sp>
          <p:nvSpPr>
            <p:cNvPr id="85" name="Oval 84"/>
            <p:cNvSpPr/>
            <p:nvPr/>
          </p:nvSpPr>
          <p:spPr>
            <a:xfrm>
              <a:off x="674426" y="2843735"/>
              <a:ext cx="760224" cy="7602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061" y="2845447"/>
              <a:ext cx="471035" cy="632292"/>
            </a:xfrm>
            <a:prstGeom prst="rect">
              <a:avLst/>
            </a:prstGeom>
          </p:spPr>
        </p:pic>
        <p:sp>
          <p:nvSpPr>
            <p:cNvPr id="87" name="Text Placeholder 5"/>
            <p:cNvSpPr txBox="1">
              <a:spLocks/>
            </p:cNvSpPr>
            <p:nvPr/>
          </p:nvSpPr>
          <p:spPr>
            <a:xfrm>
              <a:off x="485161" y="3627045"/>
              <a:ext cx="1083201" cy="366084"/>
            </a:xfrm>
            <a:prstGeom prst="rect">
              <a:avLst/>
            </a:prstGeom>
          </p:spPr>
          <p:txBody>
            <a:bodyPr lIns="62384" tIns="62384" rIns="62384" bIns="62384">
              <a:spAutoFit/>
            </a:bodyPr>
            <a:lstStyle>
              <a:lvl1pPr marL="0" indent="0" algn="l" defTabSz="1172078" rtl="0" eaLnBrk="1" latinLnBrk="0" hangingPunct="1">
                <a:spcBef>
                  <a:spcPct val="20000"/>
                </a:spcBef>
                <a:buFont typeface="Arial" pitchFamily="34" charset="0"/>
                <a:buNone/>
                <a:defRPr lang="en-US" sz="1400" kern="1200" dirty="0">
                  <a:solidFill>
                    <a:schemeClr val="bg1">
                      <a:lumMod val="50000"/>
                    </a:schemeClr>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marR="0" lvl="0" indent="0" algn="ctr" defTabSz="1523244"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Vision</a:t>
              </a:r>
            </a:p>
          </p:txBody>
        </p:sp>
      </p:grpSp>
      <p:grpSp>
        <p:nvGrpSpPr>
          <p:cNvPr id="5" name="Group 4"/>
          <p:cNvGrpSpPr/>
          <p:nvPr/>
        </p:nvGrpSpPr>
        <p:grpSpPr>
          <a:xfrm>
            <a:off x="3299467" y="3237630"/>
            <a:ext cx="1224283" cy="1558509"/>
            <a:chOff x="4588187" y="2843735"/>
            <a:chExt cx="1224602" cy="1558915"/>
          </a:xfrm>
        </p:grpSpPr>
        <p:sp>
          <p:nvSpPr>
            <p:cNvPr id="94" name="Oval 93"/>
            <p:cNvSpPr/>
            <p:nvPr/>
          </p:nvSpPr>
          <p:spPr>
            <a:xfrm>
              <a:off x="4820376" y="2843735"/>
              <a:ext cx="760224" cy="7602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2031" y="2878602"/>
              <a:ext cx="616915" cy="654201"/>
            </a:xfrm>
            <a:prstGeom prst="rect">
              <a:avLst/>
            </a:prstGeom>
          </p:spPr>
        </p:pic>
        <p:sp>
          <p:nvSpPr>
            <p:cNvPr id="96" name="Text Placeholder 5"/>
            <p:cNvSpPr txBox="1">
              <a:spLocks/>
            </p:cNvSpPr>
            <p:nvPr/>
          </p:nvSpPr>
          <p:spPr>
            <a:xfrm>
              <a:off x="4588187" y="3630132"/>
              <a:ext cx="1224602" cy="772518"/>
            </a:xfrm>
            <a:prstGeom prst="rect">
              <a:avLst/>
            </a:prstGeom>
          </p:spPr>
          <p:txBody>
            <a:bodyPr wrap="square" lIns="62384" tIns="62384" rIns="62384" bIns="62384">
              <a:spAutoFit/>
            </a:bodyPr>
            <a:lstStyle>
              <a:lvl1pPr marL="0" indent="0" algn="l" defTabSz="1172078" rtl="0" eaLnBrk="1" latinLnBrk="0" hangingPunct="1">
                <a:spcBef>
                  <a:spcPct val="20000"/>
                </a:spcBef>
                <a:buFont typeface="Arial" pitchFamily="34" charset="0"/>
                <a:buNone/>
                <a:defRPr lang="en-US" sz="1400" kern="1200" dirty="0">
                  <a:solidFill>
                    <a:schemeClr val="bg1">
                      <a:lumMod val="50000"/>
                    </a:schemeClr>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marR="0" lvl="0" indent="0" algn="ctr" defTabSz="1052931" rtl="0" eaLnBrk="1" fontAlgn="auto" latinLnBrk="0" hangingPunct="1">
                <a:lnSpc>
                  <a:spcPct val="100000"/>
                </a:lnSpc>
                <a:spcBef>
                  <a:spcPts val="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Hypothesize,</a:t>
              </a:r>
            </a:p>
            <a:p>
              <a:pPr marL="0" marR="0" lvl="0" indent="0" algn="ctr" defTabSz="1052931" rtl="0" eaLnBrk="1" fontAlgn="auto" latinLnBrk="0" hangingPunct="1">
                <a:lnSpc>
                  <a:spcPct val="100000"/>
                </a:lnSpc>
                <a:spcBef>
                  <a:spcPts val="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Test, Refine, Repeat</a:t>
              </a:r>
            </a:p>
          </p:txBody>
        </p:sp>
      </p:grpSp>
      <p:sp>
        <p:nvSpPr>
          <p:cNvPr id="98" name="Oval 97"/>
          <p:cNvSpPr/>
          <p:nvPr/>
        </p:nvSpPr>
        <p:spPr>
          <a:xfrm>
            <a:off x="5270821" y="2232393"/>
            <a:ext cx="760026" cy="7600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7074" y="2379100"/>
            <a:ext cx="678430" cy="458101"/>
          </a:xfrm>
          <a:prstGeom prst="rect">
            <a:avLst/>
          </a:prstGeom>
        </p:spPr>
      </p:pic>
      <p:sp>
        <p:nvSpPr>
          <p:cNvPr id="100" name="Text Placeholder 5"/>
          <p:cNvSpPr txBox="1">
            <a:spLocks/>
          </p:cNvSpPr>
          <p:nvPr/>
        </p:nvSpPr>
        <p:spPr>
          <a:xfrm>
            <a:off x="4917134" y="3018583"/>
            <a:ext cx="1465419" cy="605992"/>
          </a:xfrm>
          <a:prstGeom prst="rect">
            <a:avLst/>
          </a:prstGeom>
        </p:spPr>
        <p:txBody>
          <a:bodyPr wrap="square" lIns="62384" tIns="62384" rIns="62384" bIns="62384">
            <a:spAutoFit/>
          </a:bodyPr>
          <a:lstStyle>
            <a:defPPr>
              <a:defRPr lang="en-US"/>
            </a:defPPr>
            <a:lvl1pPr lvl="0" indent="0" algn="ctr" defTabSz="607673">
              <a:spcBef>
                <a:spcPts val="0"/>
              </a:spcBef>
              <a:buFont typeface="Arial" pitchFamily="34" charset="0"/>
              <a:buNone/>
              <a:defRPr sz="1000">
                <a:solidFill>
                  <a:schemeClr val="bg1">
                    <a:lumMod val="50000"/>
                  </a:schemeClr>
                </a:solidFill>
                <a:cs typeface="Segoe UI" panose="020B0502040204020203" pitchFamily="34" charset="0"/>
              </a:defRPr>
            </a:lvl1pPr>
            <a:lvl2pPr marL="952313" indent="-366274">
              <a:spcBef>
                <a:spcPct val="20000"/>
              </a:spcBef>
              <a:buFont typeface="Arial" pitchFamily="34" charset="0"/>
              <a:buChar char="–"/>
              <a:defRPr sz="2800">
                <a:solidFill>
                  <a:schemeClr val="tx1">
                    <a:lumMod val="65000"/>
                    <a:lumOff val="35000"/>
                  </a:schemeClr>
                </a:solidFill>
                <a:latin typeface="+mj-lt"/>
              </a:defRPr>
            </a:lvl2pPr>
            <a:lvl3pPr marL="1465097" indent="-293019">
              <a:spcBef>
                <a:spcPct val="20000"/>
              </a:spcBef>
              <a:buFont typeface="Arial" pitchFamily="34" charset="0"/>
              <a:buChar char="•"/>
              <a:defRPr sz="2400">
                <a:solidFill>
                  <a:schemeClr val="tx1">
                    <a:lumMod val="65000"/>
                    <a:lumOff val="35000"/>
                  </a:schemeClr>
                </a:solidFill>
                <a:latin typeface="+mj-lt"/>
              </a:defRPr>
            </a:lvl3pPr>
            <a:lvl4pPr marL="2051136" indent="-293019">
              <a:spcBef>
                <a:spcPct val="20000"/>
              </a:spcBef>
              <a:buFont typeface="Arial" pitchFamily="34" charset="0"/>
              <a:buChar char="–"/>
              <a:defRPr sz="2000">
                <a:solidFill>
                  <a:schemeClr val="tx1">
                    <a:lumMod val="65000"/>
                    <a:lumOff val="35000"/>
                  </a:schemeClr>
                </a:solidFill>
                <a:latin typeface="+mj-lt"/>
              </a:defRPr>
            </a:lvl4pPr>
            <a:lvl5pPr marL="2637175" indent="-293019">
              <a:spcBef>
                <a:spcPct val="20000"/>
              </a:spcBef>
              <a:buFont typeface="Arial" pitchFamily="34" charset="0"/>
              <a:buChar char="»"/>
              <a:defRPr sz="1800">
                <a:solidFill>
                  <a:schemeClr val="tx1">
                    <a:lumMod val="65000"/>
                    <a:lumOff val="35000"/>
                  </a:schemeClr>
                </a:solidFill>
                <a:latin typeface="+mj-lt"/>
              </a:defRPr>
            </a:lvl5pPr>
            <a:lvl6pPr marL="3223214" indent="-293019">
              <a:spcBef>
                <a:spcPct val="20000"/>
              </a:spcBef>
              <a:buFont typeface="Arial" pitchFamily="34" charset="0"/>
              <a:buChar char="•"/>
              <a:defRPr sz="2600"/>
            </a:lvl6pPr>
            <a:lvl7pPr marL="3809253" indent="-293019">
              <a:spcBef>
                <a:spcPct val="20000"/>
              </a:spcBef>
              <a:buFont typeface="Arial" pitchFamily="34" charset="0"/>
              <a:buChar char="•"/>
              <a:defRPr sz="2600"/>
            </a:lvl7pPr>
            <a:lvl8pPr marL="4395292" indent="-293019">
              <a:spcBef>
                <a:spcPct val="20000"/>
              </a:spcBef>
              <a:buFont typeface="Arial" pitchFamily="34" charset="0"/>
              <a:buChar char="•"/>
              <a:defRPr sz="2600"/>
            </a:lvl8pPr>
            <a:lvl9pPr marL="4981331" indent="-293019">
              <a:spcBef>
                <a:spcPct val="20000"/>
              </a:spcBef>
              <a:buFont typeface="Arial" pitchFamily="34" charset="0"/>
              <a:buChar char="•"/>
              <a:defRPr sz="2600"/>
            </a:lvl9pPr>
          </a:lstStyle>
          <a:p>
            <a:pPr marL="0" marR="0" lvl="0" indent="0" algn="ctr" defTabSz="789738"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ROI/Prove value</a:t>
            </a:r>
          </a:p>
        </p:txBody>
      </p:sp>
      <p:sp>
        <p:nvSpPr>
          <p:cNvPr id="102" name="Oval 101"/>
          <p:cNvSpPr/>
          <p:nvPr/>
        </p:nvSpPr>
        <p:spPr>
          <a:xfrm>
            <a:off x="5306134" y="4195970"/>
            <a:ext cx="760026" cy="7600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103" name="Picture 1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0633" y="4226433"/>
            <a:ext cx="678430" cy="662822"/>
          </a:xfrm>
          <a:prstGeom prst="rect">
            <a:avLst/>
          </a:prstGeom>
        </p:spPr>
      </p:pic>
      <p:sp>
        <p:nvSpPr>
          <p:cNvPr id="104" name="Text Placeholder 5"/>
          <p:cNvSpPr txBox="1">
            <a:spLocks/>
          </p:cNvSpPr>
          <p:nvPr/>
        </p:nvSpPr>
        <p:spPr>
          <a:xfrm>
            <a:off x="5132916" y="4970505"/>
            <a:ext cx="1082919" cy="365989"/>
          </a:xfrm>
          <a:prstGeom prst="rect">
            <a:avLst/>
          </a:prstGeom>
        </p:spPr>
        <p:txBody>
          <a:bodyPr lIns="62384" tIns="62384" rIns="62384" bIns="62384">
            <a:spAutoFit/>
          </a:bodyPr>
          <a:lstStyle>
            <a:defPPr>
              <a:defRPr lang="en-US"/>
            </a:defPPr>
            <a:lvl1pPr lvl="0" indent="0" algn="ctr" defTabSz="607673">
              <a:spcBef>
                <a:spcPts val="0"/>
              </a:spcBef>
              <a:buFont typeface="Arial" pitchFamily="34" charset="0"/>
              <a:buNone/>
              <a:defRPr sz="1000">
                <a:solidFill>
                  <a:schemeClr val="bg1">
                    <a:lumMod val="50000"/>
                  </a:schemeClr>
                </a:solidFill>
                <a:cs typeface="Segoe UI" panose="020B0502040204020203" pitchFamily="34" charset="0"/>
              </a:defRPr>
            </a:lvl1pPr>
            <a:lvl2pPr marL="952313" indent="-366274">
              <a:spcBef>
                <a:spcPct val="20000"/>
              </a:spcBef>
              <a:buFont typeface="Arial" pitchFamily="34" charset="0"/>
              <a:buChar char="–"/>
              <a:defRPr sz="2800">
                <a:solidFill>
                  <a:schemeClr val="tx1">
                    <a:lumMod val="65000"/>
                    <a:lumOff val="35000"/>
                  </a:schemeClr>
                </a:solidFill>
                <a:latin typeface="+mj-lt"/>
              </a:defRPr>
            </a:lvl2pPr>
            <a:lvl3pPr marL="1465097" indent="-293019">
              <a:spcBef>
                <a:spcPct val="20000"/>
              </a:spcBef>
              <a:buFont typeface="Arial" pitchFamily="34" charset="0"/>
              <a:buChar char="•"/>
              <a:defRPr sz="2400">
                <a:solidFill>
                  <a:schemeClr val="tx1">
                    <a:lumMod val="65000"/>
                    <a:lumOff val="35000"/>
                  </a:schemeClr>
                </a:solidFill>
                <a:latin typeface="+mj-lt"/>
              </a:defRPr>
            </a:lvl3pPr>
            <a:lvl4pPr marL="2051136" indent="-293019">
              <a:spcBef>
                <a:spcPct val="20000"/>
              </a:spcBef>
              <a:buFont typeface="Arial" pitchFamily="34" charset="0"/>
              <a:buChar char="–"/>
              <a:defRPr sz="2000">
                <a:solidFill>
                  <a:schemeClr val="tx1">
                    <a:lumMod val="65000"/>
                    <a:lumOff val="35000"/>
                  </a:schemeClr>
                </a:solidFill>
                <a:latin typeface="+mj-lt"/>
              </a:defRPr>
            </a:lvl4pPr>
            <a:lvl5pPr marL="2637175" indent="-293019">
              <a:spcBef>
                <a:spcPct val="20000"/>
              </a:spcBef>
              <a:buFont typeface="Arial" pitchFamily="34" charset="0"/>
              <a:buChar char="»"/>
              <a:defRPr sz="1800">
                <a:solidFill>
                  <a:schemeClr val="tx1">
                    <a:lumMod val="65000"/>
                    <a:lumOff val="35000"/>
                  </a:schemeClr>
                </a:solidFill>
                <a:latin typeface="+mj-lt"/>
              </a:defRPr>
            </a:lvl5pPr>
            <a:lvl6pPr marL="3223214" indent="-293019">
              <a:spcBef>
                <a:spcPct val="20000"/>
              </a:spcBef>
              <a:buFont typeface="Arial" pitchFamily="34" charset="0"/>
              <a:buChar char="•"/>
              <a:defRPr sz="2600"/>
            </a:lvl6pPr>
            <a:lvl7pPr marL="3809253" indent="-293019">
              <a:spcBef>
                <a:spcPct val="20000"/>
              </a:spcBef>
              <a:buFont typeface="Arial" pitchFamily="34" charset="0"/>
              <a:buChar char="•"/>
              <a:defRPr sz="2600"/>
            </a:lvl7pPr>
            <a:lvl8pPr marL="4395292" indent="-293019">
              <a:spcBef>
                <a:spcPct val="20000"/>
              </a:spcBef>
              <a:buFont typeface="Arial" pitchFamily="34" charset="0"/>
              <a:buChar char="•"/>
              <a:defRPr sz="2600"/>
            </a:lvl8pPr>
            <a:lvl9pPr marL="4981331" indent="-293019">
              <a:spcBef>
                <a:spcPct val="20000"/>
              </a:spcBef>
              <a:buFont typeface="Arial" pitchFamily="34" charset="0"/>
              <a:buChar char="•"/>
              <a:defRPr sz="2600"/>
            </a:lvl9pPr>
          </a:lstStyle>
          <a:p>
            <a:pPr marL="0" marR="0" lvl="0" indent="0" algn="ctr" defTabSz="789738"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Build</a:t>
            </a:r>
          </a:p>
        </p:txBody>
      </p:sp>
      <p:grpSp>
        <p:nvGrpSpPr>
          <p:cNvPr id="8" name="Group 7"/>
          <p:cNvGrpSpPr/>
          <p:nvPr/>
        </p:nvGrpSpPr>
        <p:grpSpPr>
          <a:xfrm>
            <a:off x="10508142" y="3237629"/>
            <a:ext cx="1361685" cy="1179166"/>
            <a:chOff x="10273905" y="2843734"/>
            <a:chExt cx="1362040" cy="1179473"/>
          </a:xfrm>
        </p:grpSpPr>
        <p:sp>
          <p:nvSpPr>
            <p:cNvPr id="107" name="Oval 106"/>
            <p:cNvSpPr/>
            <p:nvPr/>
          </p:nvSpPr>
          <p:spPr>
            <a:xfrm>
              <a:off x="10557764" y="2849380"/>
              <a:ext cx="760224" cy="7602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79775" y="2843734"/>
              <a:ext cx="522645" cy="735229"/>
            </a:xfrm>
            <a:prstGeom prst="rect">
              <a:avLst/>
            </a:prstGeom>
          </p:spPr>
        </p:pic>
        <p:sp>
          <p:nvSpPr>
            <p:cNvPr id="109" name="Text Placeholder 5"/>
            <p:cNvSpPr txBox="1">
              <a:spLocks/>
            </p:cNvSpPr>
            <p:nvPr/>
          </p:nvSpPr>
          <p:spPr>
            <a:xfrm>
              <a:off x="10273905" y="3657123"/>
              <a:ext cx="1362040" cy="366084"/>
            </a:xfrm>
            <a:prstGeom prst="rect">
              <a:avLst/>
            </a:prstGeom>
          </p:spPr>
          <p:txBody>
            <a:bodyPr wrap="square" lIns="62384" tIns="62384" rIns="62384" bIns="62384">
              <a:spAutoFit/>
            </a:bodyPr>
            <a:lstStyle>
              <a:defPPr>
                <a:defRPr lang="en-US"/>
              </a:defPPr>
              <a:lvl1pPr lvl="0" indent="0" algn="ctr" defTabSz="607673">
                <a:spcBef>
                  <a:spcPts val="0"/>
                </a:spcBef>
                <a:buFont typeface="Arial" pitchFamily="34" charset="0"/>
                <a:buNone/>
                <a:defRPr sz="1000">
                  <a:solidFill>
                    <a:schemeClr val="bg1">
                      <a:lumMod val="50000"/>
                    </a:schemeClr>
                  </a:solidFill>
                  <a:cs typeface="Segoe UI" panose="020B0502040204020203" pitchFamily="34" charset="0"/>
                </a:defRPr>
              </a:lvl1pPr>
              <a:lvl2pPr marL="952313" indent="-366274">
                <a:spcBef>
                  <a:spcPct val="20000"/>
                </a:spcBef>
                <a:buFont typeface="Arial" pitchFamily="34" charset="0"/>
                <a:buChar char="–"/>
                <a:defRPr sz="2800">
                  <a:solidFill>
                    <a:schemeClr val="tx1">
                      <a:lumMod val="65000"/>
                      <a:lumOff val="35000"/>
                    </a:schemeClr>
                  </a:solidFill>
                  <a:latin typeface="+mj-lt"/>
                </a:defRPr>
              </a:lvl2pPr>
              <a:lvl3pPr marL="1465097" indent="-293019">
                <a:spcBef>
                  <a:spcPct val="20000"/>
                </a:spcBef>
                <a:buFont typeface="Arial" pitchFamily="34" charset="0"/>
                <a:buChar char="•"/>
                <a:defRPr sz="2400">
                  <a:solidFill>
                    <a:schemeClr val="tx1">
                      <a:lumMod val="65000"/>
                      <a:lumOff val="35000"/>
                    </a:schemeClr>
                  </a:solidFill>
                  <a:latin typeface="+mj-lt"/>
                </a:defRPr>
              </a:lvl3pPr>
              <a:lvl4pPr marL="2051136" indent="-293019">
                <a:spcBef>
                  <a:spcPct val="20000"/>
                </a:spcBef>
                <a:buFont typeface="Arial" pitchFamily="34" charset="0"/>
                <a:buChar char="–"/>
                <a:defRPr sz="2000">
                  <a:solidFill>
                    <a:schemeClr val="tx1">
                      <a:lumMod val="65000"/>
                      <a:lumOff val="35000"/>
                    </a:schemeClr>
                  </a:solidFill>
                  <a:latin typeface="+mj-lt"/>
                </a:defRPr>
              </a:lvl4pPr>
              <a:lvl5pPr marL="2637175" indent="-293019">
                <a:spcBef>
                  <a:spcPct val="20000"/>
                </a:spcBef>
                <a:buFont typeface="Arial" pitchFamily="34" charset="0"/>
                <a:buChar char="»"/>
                <a:defRPr sz="1800">
                  <a:solidFill>
                    <a:schemeClr val="tx1">
                      <a:lumMod val="65000"/>
                      <a:lumOff val="35000"/>
                    </a:schemeClr>
                  </a:solidFill>
                  <a:latin typeface="+mj-lt"/>
                </a:defRPr>
              </a:lvl5pPr>
              <a:lvl6pPr marL="3223214" indent="-293019">
                <a:spcBef>
                  <a:spcPct val="20000"/>
                </a:spcBef>
                <a:buFont typeface="Arial" pitchFamily="34" charset="0"/>
                <a:buChar char="•"/>
                <a:defRPr sz="2600"/>
              </a:lvl6pPr>
              <a:lvl7pPr marL="3809253" indent="-293019">
                <a:spcBef>
                  <a:spcPct val="20000"/>
                </a:spcBef>
                <a:buFont typeface="Arial" pitchFamily="34" charset="0"/>
                <a:buChar char="•"/>
                <a:defRPr sz="2600"/>
              </a:lvl7pPr>
              <a:lvl8pPr marL="4395292" indent="-293019">
                <a:spcBef>
                  <a:spcPct val="20000"/>
                </a:spcBef>
                <a:buFont typeface="Arial" pitchFamily="34" charset="0"/>
                <a:buChar char="•"/>
                <a:defRPr sz="2600"/>
              </a:lvl8pPr>
              <a:lvl9pPr marL="4981331" indent="-293019">
                <a:spcBef>
                  <a:spcPct val="20000"/>
                </a:spcBef>
                <a:buFont typeface="Arial" pitchFamily="34" charset="0"/>
                <a:buChar char="•"/>
                <a:defRPr sz="2600"/>
              </a:lvl9pPr>
            </a:lstStyle>
            <a:p>
              <a:pPr marL="0" marR="0" lvl="0" indent="0" algn="ctr" defTabSz="789738"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Industrialize</a:t>
              </a:r>
            </a:p>
          </p:txBody>
        </p:sp>
      </p:grpSp>
      <p:cxnSp>
        <p:nvCxnSpPr>
          <p:cNvPr id="110" name="Straight Arrow Connector 109"/>
          <p:cNvCxnSpPr/>
          <p:nvPr/>
        </p:nvCxnSpPr>
        <p:spPr>
          <a:xfrm flipV="1">
            <a:off x="10309692" y="3646075"/>
            <a:ext cx="433167" cy="1"/>
          </a:xfrm>
          <a:prstGeom prst="straightConnector1">
            <a:avLst/>
          </a:prstGeom>
          <a:ln w="28575">
            <a:solidFill>
              <a:schemeClr val="bg1">
                <a:lumMod val="65000"/>
              </a:schemeClr>
            </a:solidFill>
            <a:prstDash val="solid"/>
            <a:tailEnd type="arrow" w="sm" len="sm"/>
          </a:ln>
        </p:spPr>
        <p:style>
          <a:lnRef idx="1">
            <a:schemeClr val="accent1"/>
          </a:lnRef>
          <a:fillRef idx="0">
            <a:schemeClr val="accent1"/>
          </a:fillRef>
          <a:effectRef idx="0">
            <a:schemeClr val="accent1"/>
          </a:effectRef>
          <a:fontRef idx="minor">
            <a:schemeClr val="tx1"/>
          </a:fontRef>
        </p:style>
      </p:cxnSp>
      <p:sp>
        <p:nvSpPr>
          <p:cNvPr id="105" name="Text Placeholder 5"/>
          <p:cNvSpPr txBox="1">
            <a:spLocks/>
          </p:cNvSpPr>
          <p:nvPr/>
        </p:nvSpPr>
        <p:spPr>
          <a:xfrm>
            <a:off x="6608090" y="4050806"/>
            <a:ext cx="1082919" cy="365989"/>
          </a:xfrm>
          <a:prstGeom prst="rect">
            <a:avLst/>
          </a:prstGeom>
        </p:spPr>
        <p:txBody>
          <a:bodyPr lIns="62384" tIns="62384" rIns="62384" bIns="62384">
            <a:spAutoFit/>
          </a:bodyPr>
          <a:lstStyle>
            <a:defPPr>
              <a:defRPr lang="en-US"/>
            </a:defPPr>
            <a:lvl1pPr lvl="0" indent="0" algn="ctr" defTabSz="607673">
              <a:spcBef>
                <a:spcPts val="0"/>
              </a:spcBef>
              <a:buFont typeface="Arial" pitchFamily="34" charset="0"/>
              <a:buNone/>
              <a:defRPr sz="1000">
                <a:solidFill>
                  <a:schemeClr val="bg1">
                    <a:lumMod val="50000"/>
                  </a:schemeClr>
                </a:solidFill>
                <a:cs typeface="Segoe UI" panose="020B0502040204020203" pitchFamily="34" charset="0"/>
              </a:defRPr>
            </a:lvl1pPr>
            <a:lvl2pPr marL="952313" indent="-366274">
              <a:spcBef>
                <a:spcPct val="20000"/>
              </a:spcBef>
              <a:buFont typeface="Arial" pitchFamily="34" charset="0"/>
              <a:buChar char="–"/>
              <a:defRPr sz="2800">
                <a:solidFill>
                  <a:schemeClr val="tx1">
                    <a:lumMod val="65000"/>
                    <a:lumOff val="35000"/>
                  </a:schemeClr>
                </a:solidFill>
                <a:latin typeface="+mj-lt"/>
              </a:defRPr>
            </a:lvl2pPr>
            <a:lvl3pPr marL="1465097" indent="-293019">
              <a:spcBef>
                <a:spcPct val="20000"/>
              </a:spcBef>
              <a:buFont typeface="Arial" pitchFamily="34" charset="0"/>
              <a:buChar char="•"/>
              <a:defRPr sz="2400">
                <a:solidFill>
                  <a:schemeClr val="tx1">
                    <a:lumMod val="65000"/>
                    <a:lumOff val="35000"/>
                  </a:schemeClr>
                </a:solidFill>
                <a:latin typeface="+mj-lt"/>
              </a:defRPr>
            </a:lvl3pPr>
            <a:lvl4pPr marL="2051136" indent="-293019">
              <a:spcBef>
                <a:spcPct val="20000"/>
              </a:spcBef>
              <a:buFont typeface="Arial" pitchFamily="34" charset="0"/>
              <a:buChar char="–"/>
              <a:defRPr sz="2000">
                <a:solidFill>
                  <a:schemeClr val="tx1">
                    <a:lumMod val="65000"/>
                    <a:lumOff val="35000"/>
                  </a:schemeClr>
                </a:solidFill>
                <a:latin typeface="+mj-lt"/>
              </a:defRPr>
            </a:lvl4pPr>
            <a:lvl5pPr marL="2637175" indent="-293019">
              <a:spcBef>
                <a:spcPct val="20000"/>
              </a:spcBef>
              <a:buFont typeface="Arial" pitchFamily="34" charset="0"/>
              <a:buChar char="»"/>
              <a:defRPr sz="1800">
                <a:solidFill>
                  <a:schemeClr val="tx1">
                    <a:lumMod val="65000"/>
                    <a:lumOff val="35000"/>
                  </a:schemeClr>
                </a:solidFill>
                <a:latin typeface="+mj-lt"/>
              </a:defRPr>
            </a:lvl5pPr>
            <a:lvl6pPr marL="3223214" indent="-293019">
              <a:spcBef>
                <a:spcPct val="20000"/>
              </a:spcBef>
              <a:buFont typeface="Arial" pitchFamily="34" charset="0"/>
              <a:buChar char="•"/>
              <a:defRPr sz="2600"/>
            </a:lvl6pPr>
            <a:lvl7pPr marL="3809253" indent="-293019">
              <a:spcBef>
                <a:spcPct val="20000"/>
              </a:spcBef>
              <a:buFont typeface="Arial" pitchFamily="34" charset="0"/>
              <a:buChar char="•"/>
              <a:defRPr sz="2600"/>
            </a:lvl7pPr>
            <a:lvl8pPr marL="4395292" indent="-293019">
              <a:spcBef>
                <a:spcPct val="20000"/>
              </a:spcBef>
              <a:buFont typeface="Arial" pitchFamily="34" charset="0"/>
              <a:buChar char="•"/>
              <a:defRPr sz="2600"/>
            </a:lvl8pPr>
            <a:lvl9pPr marL="4981331" indent="-293019">
              <a:spcBef>
                <a:spcPct val="20000"/>
              </a:spcBef>
              <a:buFont typeface="Arial" pitchFamily="34" charset="0"/>
              <a:buChar char="•"/>
              <a:defRPr sz="2600"/>
            </a:lvl9pPr>
          </a:lstStyle>
          <a:p>
            <a:pPr marL="0" marR="0" lvl="0" indent="0" algn="ctr" defTabSz="789738"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Design</a:t>
            </a:r>
          </a:p>
        </p:txBody>
      </p:sp>
      <p:sp>
        <p:nvSpPr>
          <p:cNvPr id="112" name="Oval 111"/>
          <p:cNvSpPr/>
          <p:nvPr/>
        </p:nvSpPr>
        <p:spPr>
          <a:xfrm>
            <a:off x="6760036" y="3237631"/>
            <a:ext cx="760025" cy="7600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113" name="Picture 1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80821" y="3184700"/>
            <a:ext cx="905404" cy="839122"/>
          </a:xfrm>
          <a:prstGeom prst="rect">
            <a:avLst/>
          </a:prstGeom>
        </p:spPr>
      </p:pic>
      <p:cxnSp>
        <p:nvCxnSpPr>
          <p:cNvPr id="117" name="Straight Arrow Connector 116"/>
          <p:cNvCxnSpPr>
            <a:cxnSpLocks/>
          </p:cNvCxnSpPr>
          <p:nvPr/>
        </p:nvCxnSpPr>
        <p:spPr>
          <a:xfrm>
            <a:off x="7589773" y="3665073"/>
            <a:ext cx="445200" cy="0"/>
          </a:xfrm>
          <a:prstGeom prst="straightConnector1">
            <a:avLst/>
          </a:prstGeom>
          <a:ln w="28575">
            <a:solidFill>
              <a:schemeClr val="bg1">
                <a:lumMod val="65000"/>
              </a:schemeClr>
            </a:solidFill>
            <a:prstDash val="solid"/>
            <a:tailEnd type="arrow" w="sm" len="sm"/>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335206" y="3266129"/>
            <a:ext cx="1082919" cy="1150667"/>
            <a:chOff x="9085609" y="2872240"/>
            <a:chExt cx="1083201" cy="1150967"/>
          </a:xfrm>
        </p:grpSpPr>
        <p:sp>
          <p:nvSpPr>
            <p:cNvPr id="115" name="Oval 114"/>
            <p:cNvSpPr/>
            <p:nvPr/>
          </p:nvSpPr>
          <p:spPr>
            <a:xfrm>
              <a:off x="9251047" y="2872240"/>
              <a:ext cx="760224" cy="7602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5923" y="2907107"/>
              <a:ext cx="616915" cy="654201"/>
            </a:xfrm>
            <a:prstGeom prst="rect">
              <a:avLst/>
            </a:prstGeom>
          </p:spPr>
        </p:pic>
        <p:sp>
          <p:nvSpPr>
            <p:cNvPr id="118" name="Text Placeholder 5"/>
            <p:cNvSpPr txBox="1">
              <a:spLocks/>
            </p:cNvSpPr>
            <p:nvPr/>
          </p:nvSpPr>
          <p:spPr>
            <a:xfrm>
              <a:off x="9085609" y="3657123"/>
              <a:ext cx="1083201" cy="366084"/>
            </a:xfrm>
            <a:prstGeom prst="rect">
              <a:avLst/>
            </a:prstGeom>
          </p:spPr>
          <p:txBody>
            <a:bodyPr lIns="62384" tIns="62384" rIns="62384" bIns="62384">
              <a:spAutoFit/>
            </a:bodyPr>
            <a:lstStyle>
              <a:defPPr>
                <a:defRPr lang="en-US"/>
              </a:defPPr>
              <a:lvl1pPr lvl="0" indent="0" algn="ctr" defTabSz="607673">
                <a:spcBef>
                  <a:spcPts val="0"/>
                </a:spcBef>
                <a:buFont typeface="Arial" pitchFamily="34" charset="0"/>
                <a:buNone/>
                <a:defRPr sz="1000">
                  <a:solidFill>
                    <a:schemeClr val="bg1">
                      <a:lumMod val="50000"/>
                    </a:schemeClr>
                  </a:solidFill>
                  <a:cs typeface="Segoe UI" panose="020B0502040204020203" pitchFamily="34" charset="0"/>
                </a:defRPr>
              </a:lvl1pPr>
              <a:lvl2pPr marL="952313" indent="-366274">
                <a:spcBef>
                  <a:spcPct val="20000"/>
                </a:spcBef>
                <a:buFont typeface="Arial" pitchFamily="34" charset="0"/>
                <a:buChar char="–"/>
                <a:defRPr sz="2800">
                  <a:solidFill>
                    <a:schemeClr val="tx1">
                      <a:lumMod val="65000"/>
                      <a:lumOff val="35000"/>
                    </a:schemeClr>
                  </a:solidFill>
                  <a:latin typeface="+mj-lt"/>
                </a:defRPr>
              </a:lvl2pPr>
              <a:lvl3pPr marL="1465097" indent="-293019">
                <a:spcBef>
                  <a:spcPct val="20000"/>
                </a:spcBef>
                <a:buFont typeface="Arial" pitchFamily="34" charset="0"/>
                <a:buChar char="•"/>
                <a:defRPr sz="2400">
                  <a:solidFill>
                    <a:schemeClr val="tx1">
                      <a:lumMod val="65000"/>
                      <a:lumOff val="35000"/>
                    </a:schemeClr>
                  </a:solidFill>
                  <a:latin typeface="+mj-lt"/>
                </a:defRPr>
              </a:lvl3pPr>
              <a:lvl4pPr marL="2051136" indent="-293019">
                <a:spcBef>
                  <a:spcPct val="20000"/>
                </a:spcBef>
                <a:buFont typeface="Arial" pitchFamily="34" charset="0"/>
                <a:buChar char="–"/>
                <a:defRPr sz="2000">
                  <a:solidFill>
                    <a:schemeClr val="tx1">
                      <a:lumMod val="65000"/>
                      <a:lumOff val="35000"/>
                    </a:schemeClr>
                  </a:solidFill>
                  <a:latin typeface="+mj-lt"/>
                </a:defRPr>
              </a:lvl4pPr>
              <a:lvl5pPr marL="2637175" indent="-293019">
                <a:spcBef>
                  <a:spcPct val="20000"/>
                </a:spcBef>
                <a:buFont typeface="Arial" pitchFamily="34" charset="0"/>
                <a:buChar char="»"/>
                <a:defRPr sz="1800">
                  <a:solidFill>
                    <a:schemeClr val="tx1">
                      <a:lumMod val="65000"/>
                      <a:lumOff val="35000"/>
                    </a:schemeClr>
                  </a:solidFill>
                  <a:latin typeface="+mj-lt"/>
                </a:defRPr>
              </a:lvl5pPr>
              <a:lvl6pPr marL="3223214" indent="-293019">
                <a:spcBef>
                  <a:spcPct val="20000"/>
                </a:spcBef>
                <a:buFont typeface="Arial" pitchFamily="34" charset="0"/>
                <a:buChar char="•"/>
                <a:defRPr sz="2600"/>
              </a:lvl6pPr>
              <a:lvl7pPr marL="3809253" indent="-293019">
                <a:spcBef>
                  <a:spcPct val="20000"/>
                </a:spcBef>
                <a:buFont typeface="Arial" pitchFamily="34" charset="0"/>
                <a:buChar char="•"/>
                <a:defRPr sz="2600"/>
              </a:lvl7pPr>
              <a:lvl8pPr marL="4395292" indent="-293019">
                <a:spcBef>
                  <a:spcPct val="20000"/>
                </a:spcBef>
                <a:buFont typeface="Arial" pitchFamily="34" charset="0"/>
                <a:buChar char="•"/>
                <a:defRPr sz="2600"/>
              </a:lvl8pPr>
              <a:lvl9pPr marL="4981331" indent="-293019">
                <a:spcBef>
                  <a:spcPct val="20000"/>
                </a:spcBef>
                <a:buFont typeface="Arial" pitchFamily="34" charset="0"/>
                <a:buChar char="•"/>
                <a:defRPr sz="2600"/>
              </a:lvl9pPr>
            </a:lstStyle>
            <a:p>
              <a:pPr marL="0" marR="0" lvl="0" indent="0" algn="ctr" defTabSz="789738"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Automate</a:t>
              </a:r>
            </a:p>
          </p:txBody>
        </p:sp>
      </p:grpSp>
      <p:sp>
        <p:nvSpPr>
          <p:cNvPr id="119" name="Arc 1"/>
          <p:cNvSpPr/>
          <p:nvPr/>
        </p:nvSpPr>
        <p:spPr>
          <a:xfrm rot="16704055">
            <a:off x="4285933" y="2660679"/>
            <a:ext cx="743440" cy="663477"/>
          </a:xfrm>
          <a:custGeom>
            <a:avLst/>
            <a:gdLst>
              <a:gd name="connsiteX0" fmla="*/ 445576 w 891153"/>
              <a:gd name="connsiteY0" fmla="*/ 0 h 1119752"/>
              <a:gd name="connsiteX1" fmla="*/ 891153 w 891153"/>
              <a:gd name="connsiteY1" fmla="*/ 559876 h 1119752"/>
              <a:gd name="connsiteX2" fmla="*/ 445577 w 891153"/>
              <a:gd name="connsiteY2" fmla="*/ 559876 h 1119752"/>
              <a:gd name="connsiteX3" fmla="*/ 445576 w 891153"/>
              <a:gd name="connsiteY3" fmla="*/ 0 h 1119752"/>
              <a:gd name="connsiteX0" fmla="*/ 445576 w 891153"/>
              <a:gd name="connsiteY0" fmla="*/ 0 h 1119752"/>
              <a:gd name="connsiteX1" fmla="*/ 891153 w 891153"/>
              <a:gd name="connsiteY1" fmla="*/ 559876 h 1119752"/>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2443 w 445577"/>
              <a:gd name="connsiteY2" fmla="*/ 446940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78890 w 524467"/>
              <a:gd name="connsiteY0" fmla="*/ 156833 h 716709"/>
              <a:gd name="connsiteX1" fmla="*/ 524467 w 524467"/>
              <a:gd name="connsiteY1" fmla="*/ 716709 h 716709"/>
              <a:gd name="connsiteX2" fmla="*/ 165975 w 524467"/>
              <a:gd name="connsiteY2" fmla="*/ 592975 h 716709"/>
              <a:gd name="connsiteX3" fmla="*/ 78890 w 524467"/>
              <a:gd name="connsiteY3" fmla="*/ 156833 h 716709"/>
              <a:gd name="connsiteX0" fmla="*/ 0 w 524467"/>
              <a:gd name="connsiteY0" fmla="*/ 0 h 716709"/>
              <a:gd name="connsiteX1" fmla="*/ 524467 w 524467"/>
              <a:gd name="connsiteY1" fmla="*/ 716709 h 716709"/>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2256 w 649934"/>
              <a:gd name="connsiteY0" fmla="*/ 35464 h 559876"/>
              <a:gd name="connsiteX1" fmla="*/ 649934 w 649934"/>
              <a:gd name="connsiteY1" fmla="*/ 539306 h 559876"/>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0924 w 649934"/>
              <a:gd name="connsiteY0" fmla="*/ 63049 h 559876"/>
              <a:gd name="connsiteX1" fmla="*/ 649934 w 649934"/>
              <a:gd name="connsiteY1" fmla="*/ 539306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Lst>
            <a:ahLst/>
            <a:cxnLst>
              <a:cxn ang="0">
                <a:pos x="connsiteX0" y="connsiteY0"/>
              </a:cxn>
              <a:cxn ang="0">
                <a:pos x="connsiteX1" y="connsiteY1"/>
              </a:cxn>
            </a:cxnLst>
            <a:rect l="l" t="t" r="r" b="b"/>
            <a:pathLst>
              <a:path w="627750" h="560230" stroke="0" extrusionOk="0">
                <a:moveTo>
                  <a:pt x="0" y="0"/>
                </a:moveTo>
                <a:cubicBezTo>
                  <a:pt x="255543" y="115850"/>
                  <a:pt x="402626" y="343580"/>
                  <a:pt x="445577" y="559876"/>
                </a:cubicBezTo>
                <a:lnTo>
                  <a:pt x="87085" y="436142"/>
                </a:lnTo>
                <a:cubicBezTo>
                  <a:pt x="45631" y="217914"/>
                  <a:pt x="0" y="186625"/>
                  <a:pt x="0" y="0"/>
                </a:cubicBezTo>
                <a:close/>
              </a:path>
              <a:path w="627750" h="560230" fill="none">
                <a:moveTo>
                  <a:pt x="230924" y="63049"/>
                </a:moveTo>
                <a:cubicBezTo>
                  <a:pt x="429559" y="220885"/>
                  <a:pt x="536771" y="351624"/>
                  <a:pt x="627750" y="560230"/>
                </a:cubicBezTo>
              </a:path>
            </a:pathLst>
          </a:custGeom>
          <a:ln w="28575">
            <a:solidFill>
              <a:schemeClr val="tx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8455" tIns="79227" rIns="158455" bIns="79227" numCol="1" spcCol="0" rtlCol="0" fromWordArt="0" anchor="ctr" anchorCtr="0" forceAA="0" compatLnSpc="1">
            <a:prstTxWarp prst="textNoShape">
              <a:avLst/>
            </a:prstTxWarp>
            <a:noAutofit/>
          </a:bodyPr>
          <a:lstStyle/>
          <a:p>
            <a:pPr marL="0" marR="0" lvl="0" indent="0" algn="ctr" defTabSz="1188363"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Arc 1"/>
          <p:cNvSpPr/>
          <p:nvPr/>
        </p:nvSpPr>
        <p:spPr>
          <a:xfrm rot="20899689">
            <a:off x="6024929" y="2549566"/>
            <a:ext cx="743440" cy="663477"/>
          </a:xfrm>
          <a:custGeom>
            <a:avLst/>
            <a:gdLst>
              <a:gd name="connsiteX0" fmla="*/ 445576 w 891153"/>
              <a:gd name="connsiteY0" fmla="*/ 0 h 1119752"/>
              <a:gd name="connsiteX1" fmla="*/ 891153 w 891153"/>
              <a:gd name="connsiteY1" fmla="*/ 559876 h 1119752"/>
              <a:gd name="connsiteX2" fmla="*/ 445577 w 891153"/>
              <a:gd name="connsiteY2" fmla="*/ 559876 h 1119752"/>
              <a:gd name="connsiteX3" fmla="*/ 445576 w 891153"/>
              <a:gd name="connsiteY3" fmla="*/ 0 h 1119752"/>
              <a:gd name="connsiteX0" fmla="*/ 445576 w 891153"/>
              <a:gd name="connsiteY0" fmla="*/ 0 h 1119752"/>
              <a:gd name="connsiteX1" fmla="*/ 891153 w 891153"/>
              <a:gd name="connsiteY1" fmla="*/ 559876 h 1119752"/>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2443 w 445577"/>
              <a:gd name="connsiteY2" fmla="*/ 446940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78890 w 524467"/>
              <a:gd name="connsiteY0" fmla="*/ 156833 h 716709"/>
              <a:gd name="connsiteX1" fmla="*/ 524467 w 524467"/>
              <a:gd name="connsiteY1" fmla="*/ 716709 h 716709"/>
              <a:gd name="connsiteX2" fmla="*/ 165975 w 524467"/>
              <a:gd name="connsiteY2" fmla="*/ 592975 h 716709"/>
              <a:gd name="connsiteX3" fmla="*/ 78890 w 524467"/>
              <a:gd name="connsiteY3" fmla="*/ 156833 h 716709"/>
              <a:gd name="connsiteX0" fmla="*/ 0 w 524467"/>
              <a:gd name="connsiteY0" fmla="*/ 0 h 716709"/>
              <a:gd name="connsiteX1" fmla="*/ 524467 w 524467"/>
              <a:gd name="connsiteY1" fmla="*/ 716709 h 716709"/>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2256 w 649934"/>
              <a:gd name="connsiteY0" fmla="*/ 35464 h 559876"/>
              <a:gd name="connsiteX1" fmla="*/ 649934 w 649934"/>
              <a:gd name="connsiteY1" fmla="*/ 539306 h 559876"/>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0924 w 649934"/>
              <a:gd name="connsiteY0" fmla="*/ 63049 h 559876"/>
              <a:gd name="connsiteX1" fmla="*/ 649934 w 649934"/>
              <a:gd name="connsiteY1" fmla="*/ 539306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Lst>
            <a:ahLst/>
            <a:cxnLst>
              <a:cxn ang="0">
                <a:pos x="connsiteX0" y="connsiteY0"/>
              </a:cxn>
              <a:cxn ang="0">
                <a:pos x="connsiteX1" y="connsiteY1"/>
              </a:cxn>
            </a:cxnLst>
            <a:rect l="l" t="t" r="r" b="b"/>
            <a:pathLst>
              <a:path w="627750" h="560230" stroke="0" extrusionOk="0">
                <a:moveTo>
                  <a:pt x="0" y="0"/>
                </a:moveTo>
                <a:cubicBezTo>
                  <a:pt x="255543" y="115850"/>
                  <a:pt x="402626" y="343580"/>
                  <a:pt x="445577" y="559876"/>
                </a:cubicBezTo>
                <a:lnTo>
                  <a:pt x="87085" y="436142"/>
                </a:lnTo>
                <a:cubicBezTo>
                  <a:pt x="45631" y="217914"/>
                  <a:pt x="0" y="186625"/>
                  <a:pt x="0" y="0"/>
                </a:cubicBezTo>
                <a:close/>
              </a:path>
              <a:path w="627750" h="560230" fill="none">
                <a:moveTo>
                  <a:pt x="230924" y="63049"/>
                </a:moveTo>
                <a:cubicBezTo>
                  <a:pt x="429559" y="220885"/>
                  <a:pt x="536771" y="351624"/>
                  <a:pt x="627750" y="560230"/>
                </a:cubicBezTo>
              </a:path>
            </a:pathLst>
          </a:custGeom>
          <a:ln w="28575">
            <a:solidFill>
              <a:schemeClr val="tx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8455" tIns="79227" rIns="158455" bIns="79227" numCol="1" spcCol="0" rtlCol="0" fromWordArt="0" anchor="ctr" anchorCtr="0" forceAA="0" compatLnSpc="1">
            <a:prstTxWarp prst="textNoShape">
              <a:avLst/>
            </a:prstTxWarp>
            <a:noAutofit/>
          </a:bodyPr>
          <a:lstStyle/>
          <a:p>
            <a:pPr marL="0" marR="0" lvl="0" indent="0" algn="ctr" defTabSz="1188363"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Arc 1"/>
          <p:cNvSpPr/>
          <p:nvPr/>
        </p:nvSpPr>
        <p:spPr>
          <a:xfrm rot="9608998">
            <a:off x="4537518" y="3899000"/>
            <a:ext cx="743440" cy="663477"/>
          </a:xfrm>
          <a:custGeom>
            <a:avLst/>
            <a:gdLst>
              <a:gd name="connsiteX0" fmla="*/ 445576 w 891153"/>
              <a:gd name="connsiteY0" fmla="*/ 0 h 1119752"/>
              <a:gd name="connsiteX1" fmla="*/ 891153 w 891153"/>
              <a:gd name="connsiteY1" fmla="*/ 559876 h 1119752"/>
              <a:gd name="connsiteX2" fmla="*/ 445577 w 891153"/>
              <a:gd name="connsiteY2" fmla="*/ 559876 h 1119752"/>
              <a:gd name="connsiteX3" fmla="*/ 445576 w 891153"/>
              <a:gd name="connsiteY3" fmla="*/ 0 h 1119752"/>
              <a:gd name="connsiteX0" fmla="*/ 445576 w 891153"/>
              <a:gd name="connsiteY0" fmla="*/ 0 h 1119752"/>
              <a:gd name="connsiteX1" fmla="*/ 891153 w 891153"/>
              <a:gd name="connsiteY1" fmla="*/ 559876 h 1119752"/>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2443 w 445577"/>
              <a:gd name="connsiteY2" fmla="*/ 446940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78890 w 524467"/>
              <a:gd name="connsiteY0" fmla="*/ 156833 h 716709"/>
              <a:gd name="connsiteX1" fmla="*/ 524467 w 524467"/>
              <a:gd name="connsiteY1" fmla="*/ 716709 h 716709"/>
              <a:gd name="connsiteX2" fmla="*/ 165975 w 524467"/>
              <a:gd name="connsiteY2" fmla="*/ 592975 h 716709"/>
              <a:gd name="connsiteX3" fmla="*/ 78890 w 524467"/>
              <a:gd name="connsiteY3" fmla="*/ 156833 h 716709"/>
              <a:gd name="connsiteX0" fmla="*/ 0 w 524467"/>
              <a:gd name="connsiteY0" fmla="*/ 0 h 716709"/>
              <a:gd name="connsiteX1" fmla="*/ 524467 w 524467"/>
              <a:gd name="connsiteY1" fmla="*/ 716709 h 716709"/>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2256 w 649934"/>
              <a:gd name="connsiteY0" fmla="*/ 35464 h 559876"/>
              <a:gd name="connsiteX1" fmla="*/ 649934 w 649934"/>
              <a:gd name="connsiteY1" fmla="*/ 539306 h 559876"/>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0924 w 649934"/>
              <a:gd name="connsiteY0" fmla="*/ 63049 h 559876"/>
              <a:gd name="connsiteX1" fmla="*/ 649934 w 649934"/>
              <a:gd name="connsiteY1" fmla="*/ 539306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Lst>
            <a:ahLst/>
            <a:cxnLst>
              <a:cxn ang="0">
                <a:pos x="connsiteX0" y="connsiteY0"/>
              </a:cxn>
              <a:cxn ang="0">
                <a:pos x="connsiteX1" y="connsiteY1"/>
              </a:cxn>
            </a:cxnLst>
            <a:rect l="l" t="t" r="r" b="b"/>
            <a:pathLst>
              <a:path w="627750" h="560230" stroke="0" extrusionOk="0">
                <a:moveTo>
                  <a:pt x="0" y="0"/>
                </a:moveTo>
                <a:cubicBezTo>
                  <a:pt x="255543" y="115850"/>
                  <a:pt x="402626" y="343580"/>
                  <a:pt x="445577" y="559876"/>
                </a:cubicBezTo>
                <a:lnTo>
                  <a:pt x="87085" y="436142"/>
                </a:lnTo>
                <a:cubicBezTo>
                  <a:pt x="45631" y="217914"/>
                  <a:pt x="0" y="186625"/>
                  <a:pt x="0" y="0"/>
                </a:cubicBezTo>
                <a:close/>
              </a:path>
              <a:path w="627750" h="560230" fill="none">
                <a:moveTo>
                  <a:pt x="230924" y="63049"/>
                </a:moveTo>
                <a:cubicBezTo>
                  <a:pt x="429559" y="220885"/>
                  <a:pt x="536771" y="351624"/>
                  <a:pt x="627750" y="560230"/>
                </a:cubicBezTo>
              </a:path>
            </a:pathLst>
          </a:custGeom>
          <a:ln w="28575">
            <a:solidFill>
              <a:schemeClr val="tx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8455" tIns="79227" rIns="158455" bIns="79227" numCol="1" spcCol="0" rtlCol="0" fromWordArt="0" anchor="ctr" anchorCtr="0" forceAA="0" compatLnSpc="1">
            <a:prstTxWarp prst="textNoShape">
              <a:avLst/>
            </a:prstTxWarp>
            <a:noAutofit/>
          </a:bodyPr>
          <a:lstStyle/>
          <a:p>
            <a:pPr marL="0" marR="0" lvl="0" indent="0" algn="ctr" defTabSz="1188363"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Arc 1"/>
          <p:cNvSpPr/>
          <p:nvPr/>
        </p:nvSpPr>
        <p:spPr>
          <a:xfrm rot="5742839">
            <a:off x="6192069" y="3745427"/>
            <a:ext cx="743440" cy="663477"/>
          </a:xfrm>
          <a:custGeom>
            <a:avLst/>
            <a:gdLst>
              <a:gd name="connsiteX0" fmla="*/ 445576 w 891153"/>
              <a:gd name="connsiteY0" fmla="*/ 0 h 1119752"/>
              <a:gd name="connsiteX1" fmla="*/ 891153 w 891153"/>
              <a:gd name="connsiteY1" fmla="*/ 559876 h 1119752"/>
              <a:gd name="connsiteX2" fmla="*/ 445577 w 891153"/>
              <a:gd name="connsiteY2" fmla="*/ 559876 h 1119752"/>
              <a:gd name="connsiteX3" fmla="*/ 445576 w 891153"/>
              <a:gd name="connsiteY3" fmla="*/ 0 h 1119752"/>
              <a:gd name="connsiteX0" fmla="*/ 445576 w 891153"/>
              <a:gd name="connsiteY0" fmla="*/ 0 h 1119752"/>
              <a:gd name="connsiteX1" fmla="*/ 891153 w 891153"/>
              <a:gd name="connsiteY1" fmla="*/ 559876 h 1119752"/>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2443 w 445577"/>
              <a:gd name="connsiteY2" fmla="*/ 446940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78890 w 524467"/>
              <a:gd name="connsiteY0" fmla="*/ 156833 h 716709"/>
              <a:gd name="connsiteX1" fmla="*/ 524467 w 524467"/>
              <a:gd name="connsiteY1" fmla="*/ 716709 h 716709"/>
              <a:gd name="connsiteX2" fmla="*/ 165975 w 524467"/>
              <a:gd name="connsiteY2" fmla="*/ 592975 h 716709"/>
              <a:gd name="connsiteX3" fmla="*/ 78890 w 524467"/>
              <a:gd name="connsiteY3" fmla="*/ 156833 h 716709"/>
              <a:gd name="connsiteX0" fmla="*/ 0 w 524467"/>
              <a:gd name="connsiteY0" fmla="*/ 0 h 716709"/>
              <a:gd name="connsiteX1" fmla="*/ 524467 w 524467"/>
              <a:gd name="connsiteY1" fmla="*/ 716709 h 716709"/>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2256 w 649934"/>
              <a:gd name="connsiteY0" fmla="*/ 35464 h 559876"/>
              <a:gd name="connsiteX1" fmla="*/ 649934 w 649934"/>
              <a:gd name="connsiteY1" fmla="*/ 539306 h 559876"/>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0924 w 649934"/>
              <a:gd name="connsiteY0" fmla="*/ 63049 h 559876"/>
              <a:gd name="connsiteX1" fmla="*/ 649934 w 649934"/>
              <a:gd name="connsiteY1" fmla="*/ 539306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Lst>
            <a:ahLst/>
            <a:cxnLst>
              <a:cxn ang="0">
                <a:pos x="connsiteX0" y="connsiteY0"/>
              </a:cxn>
              <a:cxn ang="0">
                <a:pos x="connsiteX1" y="connsiteY1"/>
              </a:cxn>
            </a:cxnLst>
            <a:rect l="l" t="t" r="r" b="b"/>
            <a:pathLst>
              <a:path w="627750" h="560230" stroke="0" extrusionOk="0">
                <a:moveTo>
                  <a:pt x="0" y="0"/>
                </a:moveTo>
                <a:cubicBezTo>
                  <a:pt x="255543" y="115850"/>
                  <a:pt x="402626" y="343580"/>
                  <a:pt x="445577" y="559876"/>
                </a:cubicBezTo>
                <a:lnTo>
                  <a:pt x="87085" y="436142"/>
                </a:lnTo>
                <a:cubicBezTo>
                  <a:pt x="45631" y="217914"/>
                  <a:pt x="0" y="186625"/>
                  <a:pt x="0" y="0"/>
                </a:cubicBezTo>
                <a:close/>
              </a:path>
              <a:path w="627750" h="560230" fill="none">
                <a:moveTo>
                  <a:pt x="230924" y="63049"/>
                </a:moveTo>
                <a:cubicBezTo>
                  <a:pt x="429559" y="220885"/>
                  <a:pt x="536771" y="351624"/>
                  <a:pt x="627750" y="560230"/>
                </a:cubicBezTo>
              </a:path>
            </a:pathLst>
          </a:custGeom>
          <a:ln w="28575">
            <a:solidFill>
              <a:schemeClr val="tx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8455" tIns="79227" rIns="158455" bIns="79227" numCol="1" spcCol="0" rtlCol="0" fromWordArt="0" anchor="ctr" anchorCtr="0" forceAA="0" compatLnSpc="1">
            <a:prstTxWarp prst="textNoShape">
              <a:avLst/>
            </a:prstTxWarp>
            <a:noAutofit/>
          </a:bodyPr>
          <a:lstStyle/>
          <a:p>
            <a:pPr marL="0" marR="0" lvl="0" indent="0" algn="ctr" defTabSz="1188363"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 name="Group 2"/>
          <p:cNvGrpSpPr/>
          <p:nvPr/>
        </p:nvGrpSpPr>
        <p:grpSpPr>
          <a:xfrm>
            <a:off x="2035495" y="3220194"/>
            <a:ext cx="1082919" cy="1149095"/>
            <a:chOff x="1889534" y="2826295"/>
            <a:chExt cx="1083201" cy="1149394"/>
          </a:xfrm>
        </p:grpSpPr>
        <p:sp>
          <p:nvSpPr>
            <p:cNvPr id="44" name="Oval 43"/>
            <p:cNvSpPr/>
            <p:nvPr/>
          </p:nvSpPr>
          <p:spPr>
            <a:xfrm>
              <a:off x="2051022" y="2826295"/>
              <a:ext cx="760224" cy="7602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r>
                <a:rPr kumimoji="0" lang="en-US" sz="3119" b="1" i="0" u="none" strike="noStrike" kern="0" cap="none" spc="0" normalizeH="0" baseline="0" noProof="0" dirty="0">
                  <a:ln>
                    <a:noFill/>
                  </a:ln>
                  <a:solidFill>
                    <a:srgbClr val="FFFFFF"/>
                  </a:solidFill>
                  <a:effectLst/>
                  <a:uLnTx/>
                  <a:uFillTx/>
                  <a:latin typeface="Segoe UI"/>
                  <a:ea typeface="+mn-ea"/>
                  <a:cs typeface="+mn-cs"/>
                </a:rPr>
                <a:t>$</a:t>
              </a:r>
            </a:p>
          </p:txBody>
        </p:sp>
        <p:sp>
          <p:nvSpPr>
            <p:cNvPr id="46" name="Text Placeholder 5"/>
            <p:cNvSpPr txBox="1">
              <a:spLocks/>
            </p:cNvSpPr>
            <p:nvPr/>
          </p:nvSpPr>
          <p:spPr>
            <a:xfrm>
              <a:off x="1889534" y="3609605"/>
              <a:ext cx="1083201" cy="366084"/>
            </a:xfrm>
            <a:prstGeom prst="rect">
              <a:avLst/>
            </a:prstGeom>
          </p:spPr>
          <p:txBody>
            <a:bodyPr lIns="62384" tIns="62384" rIns="62384" bIns="62384">
              <a:spAutoFit/>
            </a:bodyPr>
            <a:lstStyle>
              <a:lvl1pPr marL="0" indent="0" algn="l" defTabSz="1172078" rtl="0" eaLnBrk="1" latinLnBrk="0" hangingPunct="1">
                <a:spcBef>
                  <a:spcPct val="20000"/>
                </a:spcBef>
                <a:buFont typeface="Arial" pitchFamily="34" charset="0"/>
                <a:buNone/>
                <a:defRPr lang="en-US" sz="1400" kern="1200" dirty="0">
                  <a:solidFill>
                    <a:schemeClr val="bg1">
                      <a:lumMod val="50000"/>
                    </a:schemeClr>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marR="0" lvl="0" indent="0" algn="ctr" defTabSz="1523244"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Value</a:t>
              </a:r>
            </a:p>
          </p:txBody>
        </p:sp>
      </p:grpSp>
      <p:cxnSp>
        <p:nvCxnSpPr>
          <p:cNvPr id="88" name="Straight Arrow Connector 87"/>
          <p:cNvCxnSpPr/>
          <p:nvPr/>
        </p:nvCxnSpPr>
        <p:spPr>
          <a:xfrm flipV="1">
            <a:off x="8959714" y="3675572"/>
            <a:ext cx="433167" cy="1"/>
          </a:xfrm>
          <a:prstGeom prst="straightConnector1">
            <a:avLst/>
          </a:prstGeom>
          <a:ln w="28575">
            <a:solidFill>
              <a:schemeClr val="bg1">
                <a:lumMod val="65000"/>
              </a:schemeClr>
            </a:solidFill>
            <a:prstDash val="solid"/>
            <a:tailEnd type="arrow" w="sm" len="sm"/>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8141272" y="3267129"/>
            <a:ext cx="760026" cy="7600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91" name="Picture 9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2247" y="3347939"/>
            <a:ext cx="616754" cy="589895"/>
          </a:xfrm>
          <a:prstGeom prst="rect">
            <a:avLst/>
          </a:prstGeom>
        </p:spPr>
      </p:pic>
      <p:sp>
        <p:nvSpPr>
          <p:cNvPr id="92" name="Text Placeholder 5"/>
          <p:cNvSpPr txBox="1">
            <a:spLocks/>
          </p:cNvSpPr>
          <p:nvPr/>
        </p:nvSpPr>
        <p:spPr>
          <a:xfrm>
            <a:off x="7738327" y="4058800"/>
            <a:ext cx="1544593" cy="845996"/>
          </a:xfrm>
          <a:prstGeom prst="rect">
            <a:avLst/>
          </a:prstGeom>
        </p:spPr>
        <p:txBody>
          <a:bodyPr wrap="square" lIns="62384" tIns="62384" rIns="62384" bIns="62384">
            <a:spAutoFit/>
          </a:bodyPr>
          <a:lstStyle>
            <a:lvl1pPr marL="0" indent="0" algn="l" defTabSz="1172078" rtl="0" eaLnBrk="1" latinLnBrk="0" hangingPunct="1">
              <a:spcBef>
                <a:spcPct val="20000"/>
              </a:spcBef>
              <a:buFont typeface="Arial" pitchFamily="34" charset="0"/>
              <a:buNone/>
              <a:defRPr lang="en-US" sz="1400" kern="1200" dirty="0">
                <a:solidFill>
                  <a:schemeClr val="bg1">
                    <a:lumMod val="50000"/>
                  </a:schemeClr>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marR="0" lvl="0" indent="0" algn="ctr" defTabSz="1523244"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Roadmap, discovery and outcomes</a:t>
            </a:r>
          </a:p>
        </p:txBody>
      </p:sp>
      <p:cxnSp>
        <p:nvCxnSpPr>
          <p:cNvPr id="48" name="Straight Arrow Connector 47"/>
          <p:cNvCxnSpPr/>
          <p:nvPr/>
        </p:nvCxnSpPr>
        <p:spPr>
          <a:xfrm flipV="1">
            <a:off x="3058820" y="3646074"/>
            <a:ext cx="433167" cy="1"/>
          </a:xfrm>
          <a:prstGeom prst="straightConnector1">
            <a:avLst/>
          </a:prstGeom>
          <a:ln w="28575">
            <a:solidFill>
              <a:schemeClr val="bg1">
                <a:lumMod val="65000"/>
              </a:schemeClr>
            </a:solidFill>
            <a:prstDash val="solid"/>
            <a:tailEnd type="arrow" w="sm" len="sm"/>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960792" y="390719"/>
            <a:ext cx="11044214" cy="998344"/>
          </a:xfrm>
        </p:spPr>
        <p:txBody>
          <a:bodyPr/>
          <a:lstStyle/>
          <a:p>
            <a:r>
              <a:rPr lang="en-US" dirty="0"/>
              <a:t>The New Technique: Investigate, Automate, Industrialize</a:t>
            </a:r>
          </a:p>
        </p:txBody>
      </p:sp>
      <p:sp>
        <p:nvSpPr>
          <p:cNvPr id="49" name="Arc 1"/>
          <p:cNvSpPr/>
          <p:nvPr/>
        </p:nvSpPr>
        <p:spPr>
          <a:xfrm rot="14598257" flipV="1">
            <a:off x="2803744" y="934714"/>
            <a:ext cx="1603694" cy="4093641"/>
          </a:xfrm>
          <a:custGeom>
            <a:avLst/>
            <a:gdLst>
              <a:gd name="connsiteX0" fmla="*/ 445576 w 891153"/>
              <a:gd name="connsiteY0" fmla="*/ 0 h 1119752"/>
              <a:gd name="connsiteX1" fmla="*/ 891153 w 891153"/>
              <a:gd name="connsiteY1" fmla="*/ 559876 h 1119752"/>
              <a:gd name="connsiteX2" fmla="*/ 445577 w 891153"/>
              <a:gd name="connsiteY2" fmla="*/ 559876 h 1119752"/>
              <a:gd name="connsiteX3" fmla="*/ 445576 w 891153"/>
              <a:gd name="connsiteY3" fmla="*/ 0 h 1119752"/>
              <a:gd name="connsiteX0" fmla="*/ 445576 w 891153"/>
              <a:gd name="connsiteY0" fmla="*/ 0 h 1119752"/>
              <a:gd name="connsiteX1" fmla="*/ 891153 w 891153"/>
              <a:gd name="connsiteY1" fmla="*/ 559876 h 1119752"/>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2443 w 445577"/>
              <a:gd name="connsiteY2" fmla="*/ 446940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78890 w 524467"/>
              <a:gd name="connsiteY0" fmla="*/ 156833 h 716709"/>
              <a:gd name="connsiteX1" fmla="*/ 524467 w 524467"/>
              <a:gd name="connsiteY1" fmla="*/ 716709 h 716709"/>
              <a:gd name="connsiteX2" fmla="*/ 165975 w 524467"/>
              <a:gd name="connsiteY2" fmla="*/ 592975 h 716709"/>
              <a:gd name="connsiteX3" fmla="*/ 78890 w 524467"/>
              <a:gd name="connsiteY3" fmla="*/ 156833 h 716709"/>
              <a:gd name="connsiteX0" fmla="*/ 0 w 524467"/>
              <a:gd name="connsiteY0" fmla="*/ 0 h 716709"/>
              <a:gd name="connsiteX1" fmla="*/ 524467 w 524467"/>
              <a:gd name="connsiteY1" fmla="*/ 716709 h 716709"/>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2256 w 649934"/>
              <a:gd name="connsiteY0" fmla="*/ 35464 h 559876"/>
              <a:gd name="connsiteX1" fmla="*/ 649934 w 649934"/>
              <a:gd name="connsiteY1" fmla="*/ 539306 h 559876"/>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0924 w 649934"/>
              <a:gd name="connsiteY0" fmla="*/ 63049 h 559876"/>
              <a:gd name="connsiteX1" fmla="*/ 649934 w 649934"/>
              <a:gd name="connsiteY1" fmla="*/ 539306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Lst>
            <a:ahLst/>
            <a:cxnLst>
              <a:cxn ang="0">
                <a:pos x="connsiteX0" y="connsiteY0"/>
              </a:cxn>
              <a:cxn ang="0">
                <a:pos x="connsiteX1" y="connsiteY1"/>
              </a:cxn>
            </a:cxnLst>
            <a:rect l="l" t="t" r="r" b="b"/>
            <a:pathLst>
              <a:path w="627750" h="560230" stroke="0" extrusionOk="0">
                <a:moveTo>
                  <a:pt x="0" y="0"/>
                </a:moveTo>
                <a:cubicBezTo>
                  <a:pt x="255543" y="115850"/>
                  <a:pt x="402626" y="343580"/>
                  <a:pt x="445577" y="559876"/>
                </a:cubicBezTo>
                <a:lnTo>
                  <a:pt x="87085" y="436142"/>
                </a:lnTo>
                <a:cubicBezTo>
                  <a:pt x="45631" y="217914"/>
                  <a:pt x="0" y="186625"/>
                  <a:pt x="0" y="0"/>
                </a:cubicBezTo>
                <a:close/>
              </a:path>
              <a:path w="627750" h="560230" fill="none">
                <a:moveTo>
                  <a:pt x="230924" y="63049"/>
                </a:moveTo>
                <a:cubicBezTo>
                  <a:pt x="429559" y="220885"/>
                  <a:pt x="536771" y="351624"/>
                  <a:pt x="627750" y="560230"/>
                </a:cubicBezTo>
              </a:path>
            </a:pathLst>
          </a:custGeom>
          <a:ln w="28575">
            <a:solidFill>
              <a:schemeClr val="tx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8455" tIns="79227" rIns="158455" bIns="79227" numCol="1" spcCol="0" rtlCol="0" fromWordArt="0" anchor="ctr" anchorCtr="0" forceAA="0" compatLnSpc="1">
            <a:prstTxWarp prst="textNoShape">
              <a:avLst/>
            </a:prstTxWarp>
            <a:noAutofit/>
          </a:bodyPr>
          <a:lstStyle/>
          <a:p>
            <a:pPr marL="0" marR="0" lvl="0" indent="0" algn="ctr" defTabSz="1188363"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4548406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60792" y="1697037"/>
            <a:ext cx="10270415" cy="4351338"/>
          </a:xfrm>
        </p:spPr>
        <p:txBody>
          <a:bodyPr/>
          <a:lstStyle/>
          <a:p>
            <a:pPr>
              <a:lnSpc>
                <a:spcPct val="100000"/>
              </a:lnSpc>
              <a:buClr>
                <a:schemeClr val="tx2"/>
              </a:buClr>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 Insight Discovery Workshops as a delivery approach to advanced analytics</a:t>
            </a:r>
          </a:p>
          <a:p>
            <a:pPr>
              <a:lnSpc>
                <a:spcPct val="100000"/>
              </a:lnSpc>
              <a:buClr>
                <a:schemeClr val="tx2"/>
              </a:buClr>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 Avanade client stories on Insight Discovery Workshops</a:t>
            </a:r>
          </a:p>
          <a:p>
            <a:pPr marL="0" indent="0">
              <a:buNone/>
            </a:pPr>
            <a:endParaRPr lang="en-US" sz="2400" dirty="0">
              <a:latin typeface="Calibri" panose="020F0502020204030204" pitchFamily="34" charset="0"/>
            </a:endParaRPr>
          </a:p>
        </p:txBody>
      </p:sp>
      <p:sp>
        <p:nvSpPr>
          <p:cNvPr id="4" name="Title 3"/>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Over the next 1 hour, 15 minutes you will learn about…</a:t>
            </a:r>
          </a:p>
        </p:txBody>
      </p:sp>
      <p:sp>
        <p:nvSpPr>
          <p:cNvPr id="2" name="Slide Number Placeholder 1"/>
          <p:cNvSpPr>
            <a:spLocks noGrp="1"/>
          </p:cNvSpPr>
          <p:nvPr>
            <p:ph type="sldNum" sz="quarter" idx="12"/>
          </p:nvPr>
        </p:nvSpPr>
        <p:spPr/>
        <p:txBody>
          <a:bodyPr/>
          <a:lstStyle/>
          <a:p>
            <a:fld id="{3847DB54-D037-B84F-B6F1-2E8DA40D09AD}" type="slidenum">
              <a:rPr lang="en-US" smtClean="0">
                <a:solidFill>
                  <a:srgbClr val="595959">
                    <a:lumMod val="65000"/>
                    <a:lumOff val="35000"/>
                  </a:srgbClr>
                </a:solidFill>
              </a:rPr>
              <a:pPr/>
              <a:t>2</a:t>
            </a:fld>
            <a:endParaRPr lang="en-US">
              <a:solidFill>
                <a:srgbClr val="595959">
                  <a:lumMod val="65000"/>
                  <a:lumOff val="35000"/>
                </a:srgbClr>
              </a:solidFill>
            </a:endParaRPr>
          </a:p>
        </p:txBody>
      </p:sp>
    </p:spTree>
    <p:extLst>
      <p:ext uri="{BB962C8B-B14F-4D97-AF65-F5344CB8AC3E}">
        <p14:creationId xmlns:p14="http://schemas.microsoft.com/office/powerpoint/2010/main" val="629921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20603" y="1288562"/>
            <a:ext cx="6096528" cy="3429297"/>
            <a:chOff x="765226" y="1016336"/>
            <a:chExt cx="6096528" cy="3429297"/>
          </a:xfrm>
        </p:grpSpPr>
        <p:pic>
          <p:nvPicPr>
            <p:cNvPr id="6" name="Picture 5"/>
            <p:cNvPicPr>
              <a:picLocks noChangeAspect="1"/>
            </p:cNvPicPr>
            <p:nvPr/>
          </p:nvPicPr>
          <p:blipFill>
            <a:blip r:embed="rId2"/>
            <a:stretch>
              <a:fillRect/>
            </a:stretch>
          </p:blipFill>
          <p:spPr>
            <a:xfrm>
              <a:off x="765226" y="1016336"/>
              <a:ext cx="6096528" cy="3429297"/>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820603" y="2694339"/>
              <a:ext cx="5978066" cy="175129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 name="Title 2"/>
          <p:cNvSpPr>
            <a:spLocks noGrp="1"/>
          </p:cNvSpPr>
          <p:nvPr>
            <p:ph type="title"/>
          </p:nvPr>
        </p:nvSpPr>
        <p:spPr/>
        <p:txBody>
          <a:bodyPr/>
          <a:lstStyle/>
          <a:p>
            <a:r>
              <a:rPr lang="en-US"/>
              <a:t>Test, Refine, Repeat</a:t>
            </a:r>
            <a:endParaRPr lang="en-US" dirty="0"/>
          </a:p>
        </p:txBody>
      </p:sp>
      <p:pic>
        <p:nvPicPr>
          <p:cNvPr id="4" name="Picture 3"/>
          <p:cNvPicPr>
            <a:picLocks noChangeAspect="1"/>
          </p:cNvPicPr>
          <p:nvPr/>
        </p:nvPicPr>
        <p:blipFill>
          <a:blip r:embed="rId3"/>
          <a:stretch>
            <a:fillRect/>
          </a:stretch>
        </p:blipFill>
        <p:spPr>
          <a:xfrm>
            <a:off x="3747280" y="1556587"/>
            <a:ext cx="3814150" cy="464061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5513038" y="2411039"/>
            <a:ext cx="6162785" cy="3575155"/>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6095999" y="918406"/>
            <a:ext cx="5783779" cy="16588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9807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60791" y="1389063"/>
            <a:ext cx="4572000" cy="2558391"/>
            <a:chOff x="960792" y="1389063"/>
            <a:chExt cx="4548251" cy="2558391"/>
          </a:xfrm>
        </p:grpSpPr>
        <p:pic>
          <p:nvPicPr>
            <p:cNvPr id="4" name="Picture 3"/>
            <p:cNvPicPr>
              <a:picLocks noChangeAspect="1"/>
            </p:cNvPicPr>
            <p:nvPr/>
          </p:nvPicPr>
          <p:blipFill>
            <a:blip r:embed="rId2"/>
            <a:stretch>
              <a:fillRect/>
            </a:stretch>
          </p:blipFill>
          <p:spPr>
            <a:xfrm>
              <a:off x="960792" y="1389063"/>
              <a:ext cx="4548251" cy="2558391"/>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130531" y="1878676"/>
              <a:ext cx="4264429" cy="43226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 name="Title 2"/>
          <p:cNvSpPr>
            <a:spLocks noGrp="1"/>
          </p:cNvSpPr>
          <p:nvPr>
            <p:ph type="title"/>
          </p:nvPr>
        </p:nvSpPr>
        <p:spPr/>
        <p:txBody>
          <a:bodyPr/>
          <a:lstStyle/>
          <a:p>
            <a:r>
              <a:rPr lang="en-US"/>
              <a:t>Presentation of Results</a:t>
            </a:r>
            <a:endParaRPr lang="en-US" dirty="0"/>
          </a:p>
        </p:txBody>
      </p:sp>
      <p:grpSp>
        <p:nvGrpSpPr>
          <p:cNvPr id="10" name="Group 9"/>
          <p:cNvGrpSpPr/>
          <p:nvPr/>
        </p:nvGrpSpPr>
        <p:grpSpPr>
          <a:xfrm>
            <a:off x="1958778" y="1974565"/>
            <a:ext cx="4572000" cy="2791147"/>
            <a:chOff x="4946283" y="2986197"/>
            <a:chExt cx="4962039" cy="2791147"/>
          </a:xfrm>
        </p:grpSpPr>
        <p:pic>
          <p:nvPicPr>
            <p:cNvPr id="5" name="Picture 4"/>
            <p:cNvPicPr>
              <a:picLocks noChangeAspect="1"/>
            </p:cNvPicPr>
            <p:nvPr/>
          </p:nvPicPr>
          <p:blipFill>
            <a:blip r:embed="rId3"/>
            <a:stretch>
              <a:fillRect/>
            </a:stretch>
          </p:blipFill>
          <p:spPr>
            <a:xfrm>
              <a:off x="4946283" y="2986197"/>
              <a:ext cx="4962039" cy="2791147"/>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5164370" y="3515192"/>
              <a:ext cx="4579923" cy="79854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5137341" y="4423650"/>
              <a:ext cx="2638550" cy="11209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 name="Group 13"/>
          <p:cNvGrpSpPr/>
          <p:nvPr/>
        </p:nvGrpSpPr>
        <p:grpSpPr>
          <a:xfrm>
            <a:off x="3354862" y="2555481"/>
            <a:ext cx="4874737" cy="2902997"/>
            <a:chOff x="3354863" y="2555482"/>
            <a:chExt cx="4572000" cy="2571750"/>
          </a:xfrm>
        </p:grpSpPr>
        <p:pic>
          <p:nvPicPr>
            <p:cNvPr id="11" name="Picture 10"/>
            <p:cNvPicPr>
              <a:picLocks noChangeAspect="1"/>
            </p:cNvPicPr>
            <p:nvPr/>
          </p:nvPicPr>
          <p:blipFill>
            <a:blip r:embed="rId4"/>
            <a:stretch>
              <a:fillRect/>
            </a:stretch>
          </p:blipFill>
          <p:spPr>
            <a:xfrm>
              <a:off x="3354863" y="2555482"/>
              <a:ext cx="4572000" cy="2571750"/>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3498399" y="3161235"/>
              <a:ext cx="3082187" cy="108269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6580586" y="4014146"/>
              <a:ext cx="922558" cy="17394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 name="Group 18"/>
          <p:cNvGrpSpPr/>
          <p:nvPr/>
        </p:nvGrpSpPr>
        <p:grpSpPr>
          <a:xfrm>
            <a:off x="4873056" y="3070708"/>
            <a:ext cx="5277664" cy="2968686"/>
            <a:chOff x="4661259" y="3048612"/>
            <a:chExt cx="5277664" cy="2968686"/>
          </a:xfrm>
        </p:grpSpPr>
        <p:pic>
          <p:nvPicPr>
            <p:cNvPr id="15" name="Picture 14"/>
            <p:cNvPicPr>
              <a:picLocks noChangeAspect="1"/>
            </p:cNvPicPr>
            <p:nvPr/>
          </p:nvPicPr>
          <p:blipFill>
            <a:blip r:embed="rId5"/>
            <a:stretch>
              <a:fillRect/>
            </a:stretch>
          </p:blipFill>
          <p:spPr>
            <a:xfrm>
              <a:off x="4661259" y="3048612"/>
              <a:ext cx="5277664" cy="2968686"/>
            </a:xfrm>
            <a:prstGeom prst="rect">
              <a:avLst/>
            </a:prstGeom>
            <a:ln>
              <a:noFill/>
            </a:ln>
            <a:effectLst>
              <a:outerShdw blurRad="292100" dist="139700" dir="2700000" algn="tl" rotWithShape="0">
                <a:srgbClr val="333333">
                  <a:alpha val="65000"/>
                </a:srgbClr>
              </a:outerShdw>
            </a:effectLst>
          </p:spPr>
        </p:pic>
        <p:sp>
          <p:nvSpPr>
            <p:cNvPr id="16" name="Rectangle 15"/>
            <p:cNvSpPr/>
            <p:nvPr/>
          </p:nvSpPr>
          <p:spPr>
            <a:xfrm>
              <a:off x="4887640" y="3620468"/>
              <a:ext cx="4835713" cy="57761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 name="Rectangle 16"/>
            <p:cNvSpPr/>
            <p:nvPr/>
          </p:nvSpPr>
          <p:spPr>
            <a:xfrm>
              <a:off x="7528765" y="4290485"/>
              <a:ext cx="2096918" cy="86086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Rectangle 17"/>
            <p:cNvSpPr/>
            <p:nvPr/>
          </p:nvSpPr>
          <p:spPr>
            <a:xfrm>
              <a:off x="4733804" y="5294706"/>
              <a:ext cx="5059349" cy="45714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773357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Arrow Connector 42"/>
          <p:cNvCxnSpPr/>
          <p:nvPr/>
        </p:nvCxnSpPr>
        <p:spPr>
          <a:xfrm flipV="1">
            <a:off x="1700489" y="3646076"/>
            <a:ext cx="433167" cy="1"/>
          </a:xfrm>
          <a:prstGeom prst="straightConnector1">
            <a:avLst/>
          </a:prstGeom>
          <a:ln w="28575">
            <a:solidFill>
              <a:schemeClr val="bg1">
                <a:lumMod val="65000"/>
              </a:schemeClr>
            </a:solidFill>
            <a:prstDash val="solid"/>
            <a:tailEnd type="arrow" w="sm" len="sm"/>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631488" y="3237630"/>
            <a:ext cx="1082919" cy="1149095"/>
            <a:chOff x="485161" y="2843735"/>
            <a:chExt cx="1083201" cy="1149394"/>
          </a:xfrm>
        </p:grpSpPr>
        <p:sp>
          <p:nvSpPr>
            <p:cNvPr id="85" name="Oval 84"/>
            <p:cNvSpPr/>
            <p:nvPr/>
          </p:nvSpPr>
          <p:spPr>
            <a:xfrm>
              <a:off x="674426" y="2843735"/>
              <a:ext cx="760224" cy="7602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061" y="2845447"/>
              <a:ext cx="471035" cy="632292"/>
            </a:xfrm>
            <a:prstGeom prst="rect">
              <a:avLst/>
            </a:prstGeom>
          </p:spPr>
        </p:pic>
        <p:sp>
          <p:nvSpPr>
            <p:cNvPr id="87" name="Text Placeholder 5"/>
            <p:cNvSpPr txBox="1">
              <a:spLocks/>
            </p:cNvSpPr>
            <p:nvPr/>
          </p:nvSpPr>
          <p:spPr>
            <a:xfrm>
              <a:off x="485161" y="3627045"/>
              <a:ext cx="1083201" cy="366084"/>
            </a:xfrm>
            <a:prstGeom prst="rect">
              <a:avLst/>
            </a:prstGeom>
          </p:spPr>
          <p:txBody>
            <a:bodyPr lIns="62384" tIns="62384" rIns="62384" bIns="62384">
              <a:spAutoFit/>
            </a:bodyPr>
            <a:lstStyle>
              <a:lvl1pPr marL="0" indent="0" algn="l" defTabSz="1172078" rtl="0" eaLnBrk="1" latinLnBrk="0" hangingPunct="1">
                <a:spcBef>
                  <a:spcPct val="20000"/>
                </a:spcBef>
                <a:buFont typeface="Arial" pitchFamily="34" charset="0"/>
                <a:buNone/>
                <a:defRPr lang="en-US" sz="1400" kern="1200" dirty="0">
                  <a:solidFill>
                    <a:schemeClr val="bg1">
                      <a:lumMod val="50000"/>
                    </a:schemeClr>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marR="0" lvl="0" indent="0" algn="ctr" defTabSz="1523244"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Vision</a:t>
              </a:r>
            </a:p>
          </p:txBody>
        </p:sp>
      </p:grpSp>
      <p:grpSp>
        <p:nvGrpSpPr>
          <p:cNvPr id="5" name="Group 4"/>
          <p:cNvGrpSpPr/>
          <p:nvPr/>
        </p:nvGrpSpPr>
        <p:grpSpPr>
          <a:xfrm>
            <a:off x="3299467" y="3237630"/>
            <a:ext cx="1224283" cy="1558509"/>
            <a:chOff x="4588187" y="2843735"/>
            <a:chExt cx="1224602" cy="1558915"/>
          </a:xfrm>
        </p:grpSpPr>
        <p:sp>
          <p:nvSpPr>
            <p:cNvPr id="94" name="Oval 93"/>
            <p:cNvSpPr/>
            <p:nvPr/>
          </p:nvSpPr>
          <p:spPr>
            <a:xfrm>
              <a:off x="4820376" y="2843735"/>
              <a:ext cx="760224" cy="7602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2031" y="2878602"/>
              <a:ext cx="616915" cy="654201"/>
            </a:xfrm>
            <a:prstGeom prst="rect">
              <a:avLst/>
            </a:prstGeom>
          </p:spPr>
        </p:pic>
        <p:sp>
          <p:nvSpPr>
            <p:cNvPr id="96" name="Text Placeholder 5"/>
            <p:cNvSpPr txBox="1">
              <a:spLocks/>
            </p:cNvSpPr>
            <p:nvPr/>
          </p:nvSpPr>
          <p:spPr>
            <a:xfrm>
              <a:off x="4588187" y="3630132"/>
              <a:ext cx="1224602" cy="772518"/>
            </a:xfrm>
            <a:prstGeom prst="rect">
              <a:avLst/>
            </a:prstGeom>
          </p:spPr>
          <p:txBody>
            <a:bodyPr wrap="square" lIns="62384" tIns="62384" rIns="62384" bIns="62384">
              <a:spAutoFit/>
            </a:bodyPr>
            <a:lstStyle>
              <a:lvl1pPr marL="0" indent="0" algn="l" defTabSz="1172078" rtl="0" eaLnBrk="1" latinLnBrk="0" hangingPunct="1">
                <a:spcBef>
                  <a:spcPct val="20000"/>
                </a:spcBef>
                <a:buFont typeface="Arial" pitchFamily="34" charset="0"/>
                <a:buNone/>
                <a:defRPr lang="en-US" sz="1400" kern="1200" dirty="0">
                  <a:solidFill>
                    <a:schemeClr val="bg1">
                      <a:lumMod val="50000"/>
                    </a:schemeClr>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marR="0" lvl="0" indent="0" algn="ctr" defTabSz="1052931" rtl="0" eaLnBrk="1" fontAlgn="auto" latinLnBrk="0" hangingPunct="1">
                <a:lnSpc>
                  <a:spcPct val="100000"/>
                </a:lnSpc>
                <a:spcBef>
                  <a:spcPts val="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Hypothesize,</a:t>
              </a:r>
            </a:p>
            <a:p>
              <a:pPr marL="0" marR="0" lvl="0" indent="0" algn="ctr" defTabSz="1052931" rtl="0" eaLnBrk="1" fontAlgn="auto" latinLnBrk="0" hangingPunct="1">
                <a:lnSpc>
                  <a:spcPct val="100000"/>
                </a:lnSpc>
                <a:spcBef>
                  <a:spcPts val="0"/>
                </a:spcBef>
                <a:spcAft>
                  <a:spcPts val="0"/>
                </a:spcAft>
                <a:buClrTx/>
                <a:buSzTx/>
                <a:buFont typeface="Arial" pitchFamily="34" charset="0"/>
                <a:buNone/>
                <a:tabLst/>
                <a:defRPr/>
              </a:pPr>
              <a:r>
                <a:rPr kumimoji="0" lang="en-US" sz="1400" b="1"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Test, Refine, Repeat</a:t>
              </a:r>
            </a:p>
          </p:txBody>
        </p:sp>
      </p:grpSp>
      <p:sp>
        <p:nvSpPr>
          <p:cNvPr id="98" name="Oval 97"/>
          <p:cNvSpPr/>
          <p:nvPr/>
        </p:nvSpPr>
        <p:spPr>
          <a:xfrm>
            <a:off x="5270821" y="2232393"/>
            <a:ext cx="760026" cy="76002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99" name="Picture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7074" y="2379100"/>
            <a:ext cx="678430" cy="458101"/>
          </a:xfrm>
          <a:prstGeom prst="rect">
            <a:avLst/>
          </a:prstGeom>
        </p:spPr>
      </p:pic>
      <p:sp>
        <p:nvSpPr>
          <p:cNvPr id="100" name="Text Placeholder 5"/>
          <p:cNvSpPr txBox="1">
            <a:spLocks/>
          </p:cNvSpPr>
          <p:nvPr/>
        </p:nvSpPr>
        <p:spPr>
          <a:xfrm>
            <a:off x="4917134" y="3018583"/>
            <a:ext cx="1465419" cy="605992"/>
          </a:xfrm>
          <a:prstGeom prst="rect">
            <a:avLst/>
          </a:prstGeom>
        </p:spPr>
        <p:txBody>
          <a:bodyPr wrap="square" lIns="62384" tIns="62384" rIns="62384" bIns="62384">
            <a:spAutoFit/>
          </a:bodyPr>
          <a:lstStyle>
            <a:defPPr>
              <a:defRPr lang="en-US"/>
            </a:defPPr>
            <a:lvl1pPr lvl="0" indent="0" algn="ctr" defTabSz="607673">
              <a:spcBef>
                <a:spcPts val="0"/>
              </a:spcBef>
              <a:buFont typeface="Arial" pitchFamily="34" charset="0"/>
              <a:buNone/>
              <a:defRPr sz="1000">
                <a:solidFill>
                  <a:schemeClr val="bg1">
                    <a:lumMod val="50000"/>
                  </a:schemeClr>
                </a:solidFill>
                <a:cs typeface="Segoe UI" panose="020B0502040204020203" pitchFamily="34" charset="0"/>
              </a:defRPr>
            </a:lvl1pPr>
            <a:lvl2pPr marL="952313" indent="-366274">
              <a:spcBef>
                <a:spcPct val="20000"/>
              </a:spcBef>
              <a:buFont typeface="Arial" pitchFamily="34" charset="0"/>
              <a:buChar char="–"/>
              <a:defRPr sz="2800">
                <a:solidFill>
                  <a:schemeClr val="tx1">
                    <a:lumMod val="65000"/>
                    <a:lumOff val="35000"/>
                  </a:schemeClr>
                </a:solidFill>
                <a:latin typeface="+mj-lt"/>
              </a:defRPr>
            </a:lvl2pPr>
            <a:lvl3pPr marL="1465097" indent="-293019">
              <a:spcBef>
                <a:spcPct val="20000"/>
              </a:spcBef>
              <a:buFont typeface="Arial" pitchFamily="34" charset="0"/>
              <a:buChar char="•"/>
              <a:defRPr sz="2400">
                <a:solidFill>
                  <a:schemeClr val="tx1">
                    <a:lumMod val="65000"/>
                    <a:lumOff val="35000"/>
                  </a:schemeClr>
                </a:solidFill>
                <a:latin typeface="+mj-lt"/>
              </a:defRPr>
            </a:lvl3pPr>
            <a:lvl4pPr marL="2051136" indent="-293019">
              <a:spcBef>
                <a:spcPct val="20000"/>
              </a:spcBef>
              <a:buFont typeface="Arial" pitchFamily="34" charset="0"/>
              <a:buChar char="–"/>
              <a:defRPr sz="2000">
                <a:solidFill>
                  <a:schemeClr val="tx1">
                    <a:lumMod val="65000"/>
                    <a:lumOff val="35000"/>
                  </a:schemeClr>
                </a:solidFill>
                <a:latin typeface="+mj-lt"/>
              </a:defRPr>
            </a:lvl4pPr>
            <a:lvl5pPr marL="2637175" indent="-293019">
              <a:spcBef>
                <a:spcPct val="20000"/>
              </a:spcBef>
              <a:buFont typeface="Arial" pitchFamily="34" charset="0"/>
              <a:buChar char="»"/>
              <a:defRPr sz="1800">
                <a:solidFill>
                  <a:schemeClr val="tx1">
                    <a:lumMod val="65000"/>
                    <a:lumOff val="35000"/>
                  </a:schemeClr>
                </a:solidFill>
                <a:latin typeface="+mj-lt"/>
              </a:defRPr>
            </a:lvl5pPr>
            <a:lvl6pPr marL="3223214" indent="-293019">
              <a:spcBef>
                <a:spcPct val="20000"/>
              </a:spcBef>
              <a:buFont typeface="Arial" pitchFamily="34" charset="0"/>
              <a:buChar char="•"/>
              <a:defRPr sz="2600"/>
            </a:lvl6pPr>
            <a:lvl7pPr marL="3809253" indent="-293019">
              <a:spcBef>
                <a:spcPct val="20000"/>
              </a:spcBef>
              <a:buFont typeface="Arial" pitchFamily="34" charset="0"/>
              <a:buChar char="•"/>
              <a:defRPr sz="2600"/>
            </a:lvl7pPr>
            <a:lvl8pPr marL="4395292" indent="-293019">
              <a:spcBef>
                <a:spcPct val="20000"/>
              </a:spcBef>
              <a:buFont typeface="Arial" pitchFamily="34" charset="0"/>
              <a:buChar char="•"/>
              <a:defRPr sz="2600"/>
            </a:lvl8pPr>
            <a:lvl9pPr marL="4981331" indent="-293019">
              <a:spcBef>
                <a:spcPct val="20000"/>
              </a:spcBef>
              <a:buFont typeface="Arial" pitchFamily="34" charset="0"/>
              <a:buChar char="•"/>
              <a:defRPr sz="2600"/>
            </a:lvl9pPr>
          </a:lstStyle>
          <a:p>
            <a:pPr marL="0" marR="0" lvl="0" indent="0" algn="ctr" defTabSz="789738"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ROI/Prove value</a:t>
            </a:r>
          </a:p>
        </p:txBody>
      </p:sp>
      <p:sp>
        <p:nvSpPr>
          <p:cNvPr id="102" name="Oval 101"/>
          <p:cNvSpPr/>
          <p:nvPr/>
        </p:nvSpPr>
        <p:spPr>
          <a:xfrm>
            <a:off x="5306134" y="4195970"/>
            <a:ext cx="760026" cy="76002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103" name="Picture 10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20633" y="4226433"/>
            <a:ext cx="678430" cy="662822"/>
          </a:xfrm>
          <a:prstGeom prst="rect">
            <a:avLst/>
          </a:prstGeom>
        </p:spPr>
      </p:pic>
      <p:sp>
        <p:nvSpPr>
          <p:cNvPr id="104" name="Text Placeholder 5"/>
          <p:cNvSpPr txBox="1">
            <a:spLocks/>
          </p:cNvSpPr>
          <p:nvPr/>
        </p:nvSpPr>
        <p:spPr>
          <a:xfrm>
            <a:off x="5132916" y="4970505"/>
            <a:ext cx="1082919" cy="365989"/>
          </a:xfrm>
          <a:prstGeom prst="rect">
            <a:avLst/>
          </a:prstGeom>
        </p:spPr>
        <p:txBody>
          <a:bodyPr lIns="62384" tIns="62384" rIns="62384" bIns="62384">
            <a:spAutoFit/>
          </a:bodyPr>
          <a:lstStyle>
            <a:defPPr>
              <a:defRPr lang="en-US"/>
            </a:defPPr>
            <a:lvl1pPr lvl="0" indent="0" algn="ctr" defTabSz="607673">
              <a:spcBef>
                <a:spcPts val="0"/>
              </a:spcBef>
              <a:buFont typeface="Arial" pitchFamily="34" charset="0"/>
              <a:buNone/>
              <a:defRPr sz="1000">
                <a:solidFill>
                  <a:schemeClr val="bg1">
                    <a:lumMod val="50000"/>
                  </a:schemeClr>
                </a:solidFill>
                <a:cs typeface="Segoe UI" panose="020B0502040204020203" pitchFamily="34" charset="0"/>
              </a:defRPr>
            </a:lvl1pPr>
            <a:lvl2pPr marL="952313" indent="-366274">
              <a:spcBef>
                <a:spcPct val="20000"/>
              </a:spcBef>
              <a:buFont typeface="Arial" pitchFamily="34" charset="0"/>
              <a:buChar char="–"/>
              <a:defRPr sz="2800">
                <a:solidFill>
                  <a:schemeClr val="tx1">
                    <a:lumMod val="65000"/>
                    <a:lumOff val="35000"/>
                  </a:schemeClr>
                </a:solidFill>
                <a:latin typeface="+mj-lt"/>
              </a:defRPr>
            </a:lvl2pPr>
            <a:lvl3pPr marL="1465097" indent="-293019">
              <a:spcBef>
                <a:spcPct val="20000"/>
              </a:spcBef>
              <a:buFont typeface="Arial" pitchFamily="34" charset="0"/>
              <a:buChar char="•"/>
              <a:defRPr sz="2400">
                <a:solidFill>
                  <a:schemeClr val="tx1">
                    <a:lumMod val="65000"/>
                    <a:lumOff val="35000"/>
                  </a:schemeClr>
                </a:solidFill>
                <a:latin typeface="+mj-lt"/>
              </a:defRPr>
            </a:lvl3pPr>
            <a:lvl4pPr marL="2051136" indent="-293019">
              <a:spcBef>
                <a:spcPct val="20000"/>
              </a:spcBef>
              <a:buFont typeface="Arial" pitchFamily="34" charset="0"/>
              <a:buChar char="–"/>
              <a:defRPr sz="2000">
                <a:solidFill>
                  <a:schemeClr val="tx1">
                    <a:lumMod val="65000"/>
                    <a:lumOff val="35000"/>
                  </a:schemeClr>
                </a:solidFill>
                <a:latin typeface="+mj-lt"/>
              </a:defRPr>
            </a:lvl4pPr>
            <a:lvl5pPr marL="2637175" indent="-293019">
              <a:spcBef>
                <a:spcPct val="20000"/>
              </a:spcBef>
              <a:buFont typeface="Arial" pitchFamily="34" charset="0"/>
              <a:buChar char="»"/>
              <a:defRPr sz="1800">
                <a:solidFill>
                  <a:schemeClr val="tx1">
                    <a:lumMod val="65000"/>
                    <a:lumOff val="35000"/>
                  </a:schemeClr>
                </a:solidFill>
                <a:latin typeface="+mj-lt"/>
              </a:defRPr>
            </a:lvl5pPr>
            <a:lvl6pPr marL="3223214" indent="-293019">
              <a:spcBef>
                <a:spcPct val="20000"/>
              </a:spcBef>
              <a:buFont typeface="Arial" pitchFamily="34" charset="0"/>
              <a:buChar char="•"/>
              <a:defRPr sz="2600"/>
            </a:lvl6pPr>
            <a:lvl7pPr marL="3809253" indent="-293019">
              <a:spcBef>
                <a:spcPct val="20000"/>
              </a:spcBef>
              <a:buFont typeface="Arial" pitchFamily="34" charset="0"/>
              <a:buChar char="•"/>
              <a:defRPr sz="2600"/>
            </a:lvl7pPr>
            <a:lvl8pPr marL="4395292" indent="-293019">
              <a:spcBef>
                <a:spcPct val="20000"/>
              </a:spcBef>
              <a:buFont typeface="Arial" pitchFamily="34" charset="0"/>
              <a:buChar char="•"/>
              <a:defRPr sz="2600"/>
            </a:lvl8pPr>
            <a:lvl9pPr marL="4981331" indent="-293019">
              <a:spcBef>
                <a:spcPct val="20000"/>
              </a:spcBef>
              <a:buFont typeface="Arial" pitchFamily="34" charset="0"/>
              <a:buChar char="•"/>
              <a:defRPr sz="2600"/>
            </a:lvl9pPr>
          </a:lstStyle>
          <a:p>
            <a:pPr marL="0" marR="0" lvl="0" indent="0" algn="ctr" defTabSz="789738"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Build</a:t>
            </a:r>
          </a:p>
        </p:txBody>
      </p:sp>
      <p:grpSp>
        <p:nvGrpSpPr>
          <p:cNvPr id="8" name="Group 7"/>
          <p:cNvGrpSpPr/>
          <p:nvPr/>
        </p:nvGrpSpPr>
        <p:grpSpPr>
          <a:xfrm>
            <a:off x="10508142" y="3237629"/>
            <a:ext cx="1361685" cy="1179166"/>
            <a:chOff x="10273905" y="2843734"/>
            <a:chExt cx="1362040" cy="1179473"/>
          </a:xfrm>
        </p:grpSpPr>
        <p:sp>
          <p:nvSpPr>
            <p:cNvPr id="107" name="Oval 106"/>
            <p:cNvSpPr/>
            <p:nvPr/>
          </p:nvSpPr>
          <p:spPr>
            <a:xfrm>
              <a:off x="10557764" y="2849380"/>
              <a:ext cx="760224" cy="7602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108" name="Pictur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79775" y="2843734"/>
              <a:ext cx="522645" cy="735229"/>
            </a:xfrm>
            <a:prstGeom prst="rect">
              <a:avLst/>
            </a:prstGeom>
          </p:spPr>
        </p:pic>
        <p:sp>
          <p:nvSpPr>
            <p:cNvPr id="109" name="Text Placeholder 5"/>
            <p:cNvSpPr txBox="1">
              <a:spLocks/>
            </p:cNvSpPr>
            <p:nvPr/>
          </p:nvSpPr>
          <p:spPr>
            <a:xfrm>
              <a:off x="10273905" y="3657123"/>
              <a:ext cx="1362040" cy="366084"/>
            </a:xfrm>
            <a:prstGeom prst="rect">
              <a:avLst/>
            </a:prstGeom>
          </p:spPr>
          <p:txBody>
            <a:bodyPr wrap="square" lIns="62384" tIns="62384" rIns="62384" bIns="62384">
              <a:spAutoFit/>
            </a:bodyPr>
            <a:lstStyle>
              <a:defPPr>
                <a:defRPr lang="en-US"/>
              </a:defPPr>
              <a:lvl1pPr lvl="0" indent="0" algn="ctr" defTabSz="607673">
                <a:spcBef>
                  <a:spcPts val="0"/>
                </a:spcBef>
                <a:buFont typeface="Arial" pitchFamily="34" charset="0"/>
                <a:buNone/>
                <a:defRPr sz="1000">
                  <a:solidFill>
                    <a:schemeClr val="bg1">
                      <a:lumMod val="50000"/>
                    </a:schemeClr>
                  </a:solidFill>
                  <a:cs typeface="Segoe UI" panose="020B0502040204020203" pitchFamily="34" charset="0"/>
                </a:defRPr>
              </a:lvl1pPr>
              <a:lvl2pPr marL="952313" indent="-366274">
                <a:spcBef>
                  <a:spcPct val="20000"/>
                </a:spcBef>
                <a:buFont typeface="Arial" pitchFamily="34" charset="0"/>
                <a:buChar char="–"/>
                <a:defRPr sz="2800">
                  <a:solidFill>
                    <a:schemeClr val="tx1">
                      <a:lumMod val="65000"/>
                      <a:lumOff val="35000"/>
                    </a:schemeClr>
                  </a:solidFill>
                  <a:latin typeface="+mj-lt"/>
                </a:defRPr>
              </a:lvl2pPr>
              <a:lvl3pPr marL="1465097" indent="-293019">
                <a:spcBef>
                  <a:spcPct val="20000"/>
                </a:spcBef>
                <a:buFont typeface="Arial" pitchFamily="34" charset="0"/>
                <a:buChar char="•"/>
                <a:defRPr sz="2400">
                  <a:solidFill>
                    <a:schemeClr val="tx1">
                      <a:lumMod val="65000"/>
                      <a:lumOff val="35000"/>
                    </a:schemeClr>
                  </a:solidFill>
                  <a:latin typeface="+mj-lt"/>
                </a:defRPr>
              </a:lvl3pPr>
              <a:lvl4pPr marL="2051136" indent="-293019">
                <a:spcBef>
                  <a:spcPct val="20000"/>
                </a:spcBef>
                <a:buFont typeface="Arial" pitchFamily="34" charset="0"/>
                <a:buChar char="–"/>
                <a:defRPr sz="2000">
                  <a:solidFill>
                    <a:schemeClr val="tx1">
                      <a:lumMod val="65000"/>
                      <a:lumOff val="35000"/>
                    </a:schemeClr>
                  </a:solidFill>
                  <a:latin typeface="+mj-lt"/>
                </a:defRPr>
              </a:lvl4pPr>
              <a:lvl5pPr marL="2637175" indent="-293019">
                <a:spcBef>
                  <a:spcPct val="20000"/>
                </a:spcBef>
                <a:buFont typeface="Arial" pitchFamily="34" charset="0"/>
                <a:buChar char="»"/>
                <a:defRPr sz="1800">
                  <a:solidFill>
                    <a:schemeClr val="tx1">
                      <a:lumMod val="65000"/>
                      <a:lumOff val="35000"/>
                    </a:schemeClr>
                  </a:solidFill>
                  <a:latin typeface="+mj-lt"/>
                </a:defRPr>
              </a:lvl5pPr>
              <a:lvl6pPr marL="3223214" indent="-293019">
                <a:spcBef>
                  <a:spcPct val="20000"/>
                </a:spcBef>
                <a:buFont typeface="Arial" pitchFamily="34" charset="0"/>
                <a:buChar char="•"/>
                <a:defRPr sz="2600"/>
              </a:lvl6pPr>
              <a:lvl7pPr marL="3809253" indent="-293019">
                <a:spcBef>
                  <a:spcPct val="20000"/>
                </a:spcBef>
                <a:buFont typeface="Arial" pitchFamily="34" charset="0"/>
                <a:buChar char="•"/>
                <a:defRPr sz="2600"/>
              </a:lvl7pPr>
              <a:lvl8pPr marL="4395292" indent="-293019">
                <a:spcBef>
                  <a:spcPct val="20000"/>
                </a:spcBef>
                <a:buFont typeface="Arial" pitchFamily="34" charset="0"/>
                <a:buChar char="•"/>
                <a:defRPr sz="2600"/>
              </a:lvl8pPr>
              <a:lvl9pPr marL="4981331" indent="-293019">
                <a:spcBef>
                  <a:spcPct val="20000"/>
                </a:spcBef>
                <a:buFont typeface="Arial" pitchFamily="34" charset="0"/>
                <a:buChar char="•"/>
                <a:defRPr sz="2600"/>
              </a:lvl9pPr>
            </a:lstStyle>
            <a:p>
              <a:pPr marL="0" marR="0" lvl="0" indent="0" algn="ctr" defTabSz="789738"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Industrialize</a:t>
              </a:r>
            </a:p>
          </p:txBody>
        </p:sp>
      </p:grpSp>
      <p:cxnSp>
        <p:nvCxnSpPr>
          <p:cNvPr id="110" name="Straight Arrow Connector 109"/>
          <p:cNvCxnSpPr/>
          <p:nvPr/>
        </p:nvCxnSpPr>
        <p:spPr>
          <a:xfrm flipV="1">
            <a:off x="10309692" y="3646075"/>
            <a:ext cx="433167" cy="1"/>
          </a:xfrm>
          <a:prstGeom prst="straightConnector1">
            <a:avLst/>
          </a:prstGeom>
          <a:ln w="28575">
            <a:solidFill>
              <a:schemeClr val="bg1">
                <a:lumMod val="65000"/>
              </a:schemeClr>
            </a:solidFill>
            <a:prstDash val="solid"/>
            <a:tailEnd type="arrow" w="sm" len="sm"/>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608090" y="3184700"/>
            <a:ext cx="1426883" cy="1232095"/>
            <a:chOff x="7860896" y="2790791"/>
            <a:chExt cx="1427255" cy="1232416"/>
          </a:xfrm>
        </p:grpSpPr>
        <p:sp>
          <p:nvSpPr>
            <p:cNvPr id="105" name="Text Placeholder 5"/>
            <p:cNvSpPr txBox="1">
              <a:spLocks/>
            </p:cNvSpPr>
            <p:nvPr/>
          </p:nvSpPr>
          <p:spPr>
            <a:xfrm>
              <a:off x="7860896" y="3657123"/>
              <a:ext cx="1083201" cy="366084"/>
            </a:xfrm>
            <a:prstGeom prst="rect">
              <a:avLst/>
            </a:prstGeom>
          </p:spPr>
          <p:txBody>
            <a:bodyPr lIns="62384" tIns="62384" rIns="62384" bIns="62384">
              <a:spAutoFit/>
            </a:bodyPr>
            <a:lstStyle>
              <a:defPPr>
                <a:defRPr lang="en-US"/>
              </a:defPPr>
              <a:lvl1pPr lvl="0" indent="0" algn="ctr" defTabSz="607673">
                <a:spcBef>
                  <a:spcPts val="0"/>
                </a:spcBef>
                <a:buFont typeface="Arial" pitchFamily="34" charset="0"/>
                <a:buNone/>
                <a:defRPr sz="1000">
                  <a:solidFill>
                    <a:schemeClr val="bg1">
                      <a:lumMod val="50000"/>
                    </a:schemeClr>
                  </a:solidFill>
                  <a:cs typeface="Segoe UI" panose="020B0502040204020203" pitchFamily="34" charset="0"/>
                </a:defRPr>
              </a:lvl1pPr>
              <a:lvl2pPr marL="952313" indent="-366274">
                <a:spcBef>
                  <a:spcPct val="20000"/>
                </a:spcBef>
                <a:buFont typeface="Arial" pitchFamily="34" charset="0"/>
                <a:buChar char="–"/>
                <a:defRPr sz="2800">
                  <a:solidFill>
                    <a:schemeClr val="tx1">
                      <a:lumMod val="65000"/>
                      <a:lumOff val="35000"/>
                    </a:schemeClr>
                  </a:solidFill>
                  <a:latin typeface="+mj-lt"/>
                </a:defRPr>
              </a:lvl2pPr>
              <a:lvl3pPr marL="1465097" indent="-293019">
                <a:spcBef>
                  <a:spcPct val="20000"/>
                </a:spcBef>
                <a:buFont typeface="Arial" pitchFamily="34" charset="0"/>
                <a:buChar char="•"/>
                <a:defRPr sz="2400">
                  <a:solidFill>
                    <a:schemeClr val="tx1">
                      <a:lumMod val="65000"/>
                      <a:lumOff val="35000"/>
                    </a:schemeClr>
                  </a:solidFill>
                  <a:latin typeface="+mj-lt"/>
                </a:defRPr>
              </a:lvl3pPr>
              <a:lvl4pPr marL="2051136" indent="-293019">
                <a:spcBef>
                  <a:spcPct val="20000"/>
                </a:spcBef>
                <a:buFont typeface="Arial" pitchFamily="34" charset="0"/>
                <a:buChar char="–"/>
                <a:defRPr sz="2000">
                  <a:solidFill>
                    <a:schemeClr val="tx1">
                      <a:lumMod val="65000"/>
                      <a:lumOff val="35000"/>
                    </a:schemeClr>
                  </a:solidFill>
                  <a:latin typeface="+mj-lt"/>
                </a:defRPr>
              </a:lvl4pPr>
              <a:lvl5pPr marL="2637175" indent="-293019">
                <a:spcBef>
                  <a:spcPct val="20000"/>
                </a:spcBef>
                <a:buFont typeface="Arial" pitchFamily="34" charset="0"/>
                <a:buChar char="»"/>
                <a:defRPr sz="1800">
                  <a:solidFill>
                    <a:schemeClr val="tx1">
                      <a:lumMod val="65000"/>
                      <a:lumOff val="35000"/>
                    </a:schemeClr>
                  </a:solidFill>
                  <a:latin typeface="+mj-lt"/>
                </a:defRPr>
              </a:lvl5pPr>
              <a:lvl6pPr marL="3223214" indent="-293019">
                <a:spcBef>
                  <a:spcPct val="20000"/>
                </a:spcBef>
                <a:buFont typeface="Arial" pitchFamily="34" charset="0"/>
                <a:buChar char="•"/>
                <a:defRPr sz="2600"/>
              </a:lvl6pPr>
              <a:lvl7pPr marL="3809253" indent="-293019">
                <a:spcBef>
                  <a:spcPct val="20000"/>
                </a:spcBef>
                <a:buFont typeface="Arial" pitchFamily="34" charset="0"/>
                <a:buChar char="•"/>
                <a:defRPr sz="2600"/>
              </a:lvl7pPr>
              <a:lvl8pPr marL="4395292" indent="-293019">
                <a:spcBef>
                  <a:spcPct val="20000"/>
                </a:spcBef>
                <a:buFont typeface="Arial" pitchFamily="34" charset="0"/>
                <a:buChar char="•"/>
                <a:defRPr sz="2600"/>
              </a:lvl8pPr>
              <a:lvl9pPr marL="4981331" indent="-293019">
                <a:spcBef>
                  <a:spcPct val="20000"/>
                </a:spcBef>
                <a:buFont typeface="Arial" pitchFamily="34" charset="0"/>
                <a:buChar char="•"/>
                <a:defRPr sz="2600"/>
              </a:lvl9pPr>
            </a:lstStyle>
            <a:p>
              <a:pPr marL="0" marR="0" lvl="0" indent="0" algn="ctr" defTabSz="789738"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Design</a:t>
              </a:r>
            </a:p>
          </p:txBody>
        </p:sp>
        <p:sp>
          <p:nvSpPr>
            <p:cNvPr id="112" name="Oval 111"/>
            <p:cNvSpPr/>
            <p:nvPr/>
          </p:nvSpPr>
          <p:spPr>
            <a:xfrm>
              <a:off x="8012882" y="2843736"/>
              <a:ext cx="760223" cy="76022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113" name="Picture 1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33646" y="2790791"/>
              <a:ext cx="903226" cy="837103"/>
            </a:xfrm>
            <a:prstGeom prst="rect">
              <a:avLst/>
            </a:prstGeom>
          </p:spPr>
        </p:pic>
        <p:cxnSp>
          <p:nvCxnSpPr>
            <p:cNvPr id="117" name="Straight Arrow Connector 116"/>
            <p:cNvCxnSpPr>
              <a:cxnSpLocks/>
            </p:cNvCxnSpPr>
            <p:nvPr/>
          </p:nvCxnSpPr>
          <p:spPr>
            <a:xfrm>
              <a:off x="8842835" y="3271289"/>
              <a:ext cx="445316" cy="0"/>
            </a:xfrm>
            <a:prstGeom prst="straightConnector1">
              <a:avLst/>
            </a:prstGeom>
            <a:ln w="28575">
              <a:solidFill>
                <a:schemeClr val="bg1">
                  <a:lumMod val="65000"/>
                </a:schemeClr>
              </a:solidFill>
              <a:prstDash val="solid"/>
              <a:tailEnd type="arrow" w="sm" len="sm"/>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9335206" y="3266129"/>
            <a:ext cx="1082919" cy="1150667"/>
            <a:chOff x="9085609" y="2872240"/>
            <a:chExt cx="1083201" cy="1150967"/>
          </a:xfrm>
        </p:grpSpPr>
        <p:sp>
          <p:nvSpPr>
            <p:cNvPr id="115" name="Oval 114"/>
            <p:cNvSpPr/>
            <p:nvPr/>
          </p:nvSpPr>
          <p:spPr>
            <a:xfrm>
              <a:off x="9251047" y="2872240"/>
              <a:ext cx="760224" cy="7602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5923" y="2907107"/>
              <a:ext cx="616915" cy="654201"/>
            </a:xfrm>
            <a:prstGeom prst="rect">
              <a:avLst/>
            </a:prstGeom>
          </p:spPr>
        </p:pic>
        <p:sp>
          <p:nvSpPr>
            <p:cNvPr id="118" name="Text Placeholder 5"/>
            <p:cNvSpPr txBox="1">
              <a:spLocks/>
            </p:cNvSpPr>
            <p:nvPr/>
          </p:nvSpPr>
          <p:spPr>
            <a:xfrm>
              <a:off x="9085609" y="3657123"/>
              <a:ext cx="1083201" cy="366084"/>
            </a:xfrm>
            <a:prstGeom prst="rect">
              <a:avLst/>
            </a:prstGeom>
          </p:spPr>
          <p:txBody>
            <a:bodyPr lIns="62384" tIns="62384" rIns="62384" bIns="62384">
              <a:spAutoFit/>
            </a:bodyPr>
            <a:lstStyle>
              <a:defPPr>
                <a:defRPr lang="en-US"/>
              </a:defPPr>
              <a:lvl1pPr lvl="0" indent="0" algn="ctr" defTabSz="607673">
                <a:spcBef>
                  <a:spcPts val="0"/>
                </a:spcBef>
                <a:buFont typeface="Arial" pitchFamily="34" charset="0"/>
                <a:buNone/>
                <a:defRPr sz="1000">
                  <a:solidFill>
                    <a:schemeClr val="bg1">
                      <a:lumMod val="50000"/>
                    </a:schemeClr>
                  </a:solidFill>
                  <a:cs typeface="Segoe UI" panose="020B0502040204020203" pitchFamily="34" charset="0"/>
                </a:defRPr>
              </a:lvl1pPr>
              <a:lvl2pPr marL="952313" indent="-366274">
                <a:spcBef>
                  <a:spcPct val="20000"/>
                </a:spcBef>
                <a:buFont typeface="Arial" pitchFamily="34" charset="0"/>
                <a:buChar char="–"/>
                <a:defRPr sz="2800">
                  <a:solidFill>
                    <a:schemeClr val="tx1">
                      <a:lumMod val="65000"/>
                      <a:lumOff val="35000"/>
                    </a:schemeClr>
                  </a:solidFill>
                  <a:latin typeface="+mj-lt"/>
                </a:defRPr>
              </a:lvl2pPr>
              <a:lvl3pPr marL="1465097" indent="-293019">
                <a:spcBef>
                  <a:spcPct val="20000"/>
                </a:spcBef>
                <a:buFont typeface="Arial" pitchFamily="34" charset="0"/>
                <a:buChar char="•"/>
                <a:defRPr sz="2400">
                  <a:solidFill>
                    <a:schemeClr val="tx1">
                      <a:lumMod val="65000"/>
                      <a:lumOff val="35000"/>
                    </a:schemeClr>
                  </a:solidFill>
                  <a:latin typeface="+mj-lt"/>
                </a:defRPr>
              </a:lvl3pPr>
              <a:lvl4pPr marL="2051136" indent="-293019">
                <a:spcBef>
                  <a:spcPct val="20000"/>
                </a:spcBef>
                <a:buFont typeface="Arial" pitchFamily="34" charset="0"/>
                <a:buChar char="–"/>
                <a:defRPr sz="2000">
                  <a:solidFill>
                    <a:schemeClr val="tx1">
                      <a:lumMod val="65000"/>
                      <a:lumOff val="35000"/>
                    </a:schemeClr>
                  </a:solidFill>
                  <a:latin typeface="+mj-lt"/>
                </a:defRPr>
              </a:lvl4pPr>
              <a:lvl5pPr marL="2637175" indent="-293019">
                <a:spcBef>
                  <a:spcPct val="20000"/>
                </a:spcBef>
                <a:buFont typeface="Arial" pitchFamily="34" charset="0"/>
                <a:buChar char="»"/>
                <a:defRPr sz="1800">
                  <a:solidFill>
                    <a:schemeClr val="tx1">
                      <a:lumMod val="65000"/>
                      <a:lumOff val="35000"/>
                    </a:schemeClr>
                  </a:solidFill>
                  <a:latin typeface="+mj-lt"/>
                </a:defRPr>
              </a:lvl5pPr>
              <a:lvl6pPr marL="3223214" indent="-293019">
                <a:spcBef>
                  <a:spcPct val="20000"/>
                </a:spcBef>
                <a:buFont typeface="Arial" pitchFamily="34" charset="0"/>
                <a:buChar char="•"/>
                <a:defRPr sz="2600"/>
              </a:lvl6pPr>
              <a:lvl7pPr marL="3809253" indent="-293019">
                <a:spcBef>
                  <a:spcPct val="20000"/>
                </a:spcBef>
                <a:buFont typeface="Arial" pitchFamily="34" charset="0"/>
                <a:buChar char="•"/>
                <a:defRPr sz="2600"/>
              </a:lvl7pPr>
              <a:lvl8pPr marL="4395292" indent="-293019">
                <a:spcBef>
                  <a:spcPct val="20000"/>
                </a:spcBef>
                <a:buFont typeface="Arial" pitchFamily="34" charset="0"/>
                <a:buChar char="•"/>
                <a:defRPr sz="2600"/>
              </a:lvl8pPr>
              <a:lvl9pPr marL="4981331" indent="-293019">
                <a:spcBef>
                  <a:spcPct val="20000"/>
                </a:spcBef>
                <a:buFont typeface="Arial" pitchFamily="34" charset="0"/>
                <a:buChar char="•"/>
                <a:defRPr sz="2600"/>
              </a:lvl9pPr>
            </a:lstStyle>
            <a:p>
              <a:pPr marL="0" marR="0" lvl="0" indent="0" algn="ctr" defTabSz="789738"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Automate</a:t>
              </a:r>
            </a:p>
          </p:txBody>
        </p:sp>
      </p:grpSp>
      <p:sp>
        <p:nvSpPr>
          <p:cNvPr id="119" name="Arc 1"/>
          <p:cNvSpPr/>
          <p:nvPr/>
        </p:nvSpPr>
        <p:spPr>
          <a:xfrm rot="16704055">
            <a:off x="4285933" y="2660679"/>
            <a:ext cx="743440" cy="663477"/>
          </a:xfrm>
          <a:custGeom>
            <a:avLst/>
            <a:gdLst>
              <a:gd name="connsiteX0" fmla="*/ 445576 w 891153"/>
              <a:gd name="connsiteY0" fmla="*/ 0 h 1119752"/>
              <a:gd name="connsiteX1" fmla="*/ 891153 w 891153"/>
              <a:gd name="connsiteY1" fmla="*/ 559876 h 1119752"/>
              <a:gd name="connsiteX2" fmla="*/ 445577 w 891153"/>
              <a:gd name="connsiteY2" fmla="*/ 559876 h 1119752"/>
              <a:gd name="connsiteX3" fmla="*/ 445576 w 891153"/>
              <a:gd name="connsiteY3" fmla="*/ 0 h 1119752"/>
              <a:gd name="connsiteX0" fmla="*/ 445576 w 891153"/>
              <a:gd name="connsiteY0" fmla="*/ 0 h 1119752"/>
              <a:gd name="connsiteX1" fmla="*/ 891153 w 891153"/>
              <a:gd name="connsiteY1" fmla="*/ 559876 h 1119752"/>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2443 w 445577"/>
              <a:gd name="connsiteY2" fmla="*/ 446940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78890 w 524467"/>
              <a:gd name="connsiteY0" fmla="*/ 156833 h 716709"/>
              <a:gd name="connsiteX1" fmla="*/ 524467 w 524467"/>
              <a:gd name="connsiteY1" fmla="*/ 716709 h 716709"/>
              <a:gd name="connsiteX2" fmla="*/ 165975 w 524467"/>
              <a:gd name="connsiteY2" fmla="*/ 592975 h 716709"/>
              <a:gd name="connsiteX3" fmla="*/ 78890 w 524467"/>
              <a:gd name="connsiteY3" fmla="*/ 156833 h 716709"/>
              <a:gd name="connsiteX0" fmla="*/ 0 w 524467"/>
              <a:gd name="connsiteY0" fmla="*/ 0 h 716709"/>
              <a:gd name="connsiteX1" fmla="*/ 524467 w 524467"/>
              <a:gd name="connsiteY1" fmla="*/ 716709 h 716709"/>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2256 w 649934"/>
              <a:gd name="connsiteY0" fmla="*/ 35464 h 559876"/>
              <a:gd name="connsiteX1" fmla="*/ 649934 w 649934"/>
              <a:gd name="connsiteY1" fmla="*/ 539306 h 559876"/>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0924 w 649934"/>
              <a:gd name="connsiteY0" fmla="*/ 63049 h 559876"/>
              <a:gd name="connsiteX1" fmla="*/ 649934 w 649934"/>
              <a:gd name="connsiteY1" fmla="*/ 539306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Lst>
            <a:ahLst/>
            <a:cxnLst>
              <a:cxn ang="0">
                <a:pos x="connsiteX0" y="connsiteY0"/>
              </a:cxn>
              <a:cxn ang="0">
                <a:pos x="connsiteX1" y="connsiteY1"/>
              </a:cxn>
            </a:cxnLst>
            <a:rect l="l" t="t" r="r" b="b"/>
            <a:pathLst>
              <a:path w="627750" h="560230" stroke="0" extrusionOk="0">
                <a:moveTo>
                  <a:pt x="0" y="0"/>
                </a:moveTo>
                <a:cubicBezTo>
                  <a:pt x="255543" y="115850"/>
                  <a:pt x="402626" y="343580"/>
                  <a:pt x="445577" y="559876"/>
                </a:cubicBezTo>
                <a:lnTo>
                  <a:pt x="87085" y="436142"/>
                </a:lnTo>
                <a:cubicBezTo>
                  <a:pt x="45631" y="217914"/>
                  <a:pt x="0" y="186625"/>
                  <a:pt x="0" y="0"/>
                </a:cubicBezTo>
                <a:close/>
              </a:path>
              <a:path w="627750" h="560230" fill="none">
                <a:moveTo>
                  <a:pt x="230924" y="63049"/>
                </a:moveTo>
                <a:cubicBezTo>
                  <a:pt x="429559" y="220885"/>
                  <a:pt x="536771" y="351624"/>
                  <a:pt x="627750" y="560230"/>
                </a:cubicBezTo>
              </a:path>
            </a:pathLst>
          </a:custGeom>
          <a:ln w="28575">
            <a:solidFill>
              <a:schemeClr val="tx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8455" tIns="79227" rIns="158455" bIns="79227" numCol="1" spcCol="0" rtlCol="0" fromWordArt="0" anchor="ctr" anchorCtr="0" forceAA="0" compatLnSpc="1">
            <a:prstTxWarp prst="textNoShape">
              <a:avLst/>
            </a:prstTxWarp>
            <a:noAutofit/>
          </a:bodyPr>
          <a:lstStyle/>
          <a:p>
            <a:pPr marL="0" marR="0" lvl="0" indent="0" algn="ctr" defTabSz="1188363"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Arc 1"/>
          <p:cNvSpPr/>
          <p:nvPr/>
        </p:nvSpPr>
        <p:spPr>
          <a:xfrm rot="20899689">
            <a:off x="6024929" y="2549566"/>
            <a:ext cx="743440" cy="663477"/>
          </a:xfrm>
          <a:custGeom>
            <a:avLst/>
            <a:gdLst>
              <a:gd name="connsiteX0" fmla="*/ 445576 w 891153"/>
              <a:gd name="connsiteY0" fmla="*/ 0 h 1119752"/>
              <a:gd name="connsiteX1" fmla="*/ 891153 w 891153"/>
              <a:gd name="connsiteY1" fmla="*/ 559876 h 1119752"/>
              <a:gd name="connsiteX2" fmla="*/ 445577 w 891153"/>
              <a:gd name="connsiteY2" fmla="*/ 559876 h 1119752"/>
              <a:gd name="connsiteX3" fmla="*/ 445576 w 891153"/>
              <a:gd name="connsiteY3" fmla="*/ 0 h 1119752"/>
              <a:gd name="connsiteX0" fmla="*/ 445576 w 891153"/>
              <a:gd name="connsiteY0" fmla="*/ 0 h 1119752"/>
              <a:gd name="connsiteX1" fmla="*/ 891153 w 891153"/>
              <a:gd name="connsiteY1" fmla="*/ 559876 h 1119752"/>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2443 w 445577"/>
              <a:gd name="connsiteY2" fmla="*/ 446940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78890 w 524467"/>
              <a:gd name="connsiteY0" fmla="*/ 156833 h 716709"/>
              <a:gd name="connsiteX1" fmla="*/ 524467 w 524467"/>
              <a:gd name="connsiteY1" fmla="*/ 716709 h 716709"/>
              <a:gd name="connsiteX2" fmla="*/ 165975 w 524467"/>
              <a:gd name="connsiteY2" fmla="*/ 592975 h 716709"/>
              <a:gd name="connsiteX3" fmla="*/ 78890 w 524467"/>
              <a:gd name="connsiteY3" fmla="*/ 156833 h 716709"/>
              <a:gd name="connsiteX0" fmla="*/ 0 w 524467"/>
              <a:gd name="connsiteY0" fmla="*/ 0 h 716709"/>
              <a:gd name="connsiteX1" fmla="*/ 524467 w 524467"/>
              <a:gd name="connsiteY1" fmla="*/ 716709 h 716709"/>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2256 w 649934"/>
              <a:gd name="connsiteY0" fmla="*/ 35464 h 559876"/>
              <a:gd name="connsiteX1" fmla="*/ 649934 w 649934"/>
              <a:gd name="connsiteY1" fmla="*/ 539306 h 559876"/>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0924 w 649934"/>
              <a:gd name="connsiteY0" fmla="*/ 63049 h 559876"/>
              <a:gd name="connsiteX1" fmla="*/ 649934 w 649934"/>
              <a:gd name="connsiteY1" fmla="*/ 539306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Lst>
            <a:ahLst/>
            <a:cxnLst>
              <a:cxn ang="0">
                <a:pos x="connsiteX0" y="connsiteY0"/>
              </a:cxn>
              <a:cxn ang="0">
                <a:pos x="connsiteX1" y="connsiteY1"/>
              </a:cxn>
            </a:cxnLst>
            <a:rect l="l" t="t" r="r" b="b"/>
            <a:pathLst>
              <a:path w="627750" h="560230" stroke="0" extrusionOk="0">
                <a:moveTo>
                  <a:pt x="0" y="0"/>
                </a:moveTo>
                <a:cubicBezTo>
                  <a:pt x="255543" y="115850"/>
                  <a:pt x="402626" y="343580"/>
                  <a:pt x="445577" y="559876"/>
                </a:cubicBezTo>
                <a:lnTo>
                  <a:pt x="87085" y="436142"/>
                </a:lnTo>
                <a:cubicBezTo>
                  <a:pt x="45631" y="217914"/>
                  <a:pt x="0" y="186625"/>
                  <a:pt x="0" y="0"/>
                </a:cubicBezTo>
                <a:close/>
              </a:path>
              <a:path w="627750" h="560230" fill="none">
                <a:moveTo>
                  <a:pt x="230924" y="63049"/>
                </a:moveTo>
                <a:cubicBezTo>
                  <a:pt x="429559" y="220885"/>
                  <a:pt x="536771" y="351624"/>
                  <a:pt x="627750" y="560230"/>
                </a:cubicBezTo>
              </a:path>
            </a:pathLst>
          </a:custGeom>
          <a:ln w="28575">
            <a:solidFill>
              <a:schemeClr val="tx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8455" tIns="79227" rIns="158455" bIns="79227" numCol="1" spcCol="0" rtlCol="0" fromWordArt="0" anchor="ctr" anchorCtr="0" forceAA="0" compatLnSpc="1">
            <a:prstTxWarp prst="textNoShape">
              <a:avLst/>
            </a:prstTxWarp>
            <a:noAutofit/>
          </a:bodyPr>
          <a:lstStyle/>
          <a:p>
            <a:pPr marL="0" marR="0" lvl="0" indent="0" algn="ctr" defTabSz="1188363"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1" name="Arc 1"/>
          <p:cNvSpPr/>
          <p:nvPr/>
        </p:nvSpPr>
        <p:spPr>
          <a:xfrm rot="9608998">
            <a:off x="4537518" y="3899000"/>
            <a:ext cx="743440" cy="663477"/>
          </a:xfrm>
          <a:custGeom>
            <a:avLst/>
            <a:gdLst>
              <a:gd name="connsiteX0" fmla="*/ 445576 w 891153"/>
              <a:gd name="connsiteY0" fmla="*/ 0 h 1119752"/>
              <a:gd name="connsiteX1" fmla="*/ 891153 w 891153"/>
              <a:gd name="connsiteY1" fmla="*/ 559876 h 1119752"/>
              <a:gd name="connsiteX2" fmla="*/ 445577 w 891153"/>
              <a:gd name="connsiteY2" fmla="*/ 559876 h 1119752"/>
              <a:gd name="connsiteX3" fmla="*/ 445576 w 891153"/>
              <a:gd name="connsiteY3" fmla="*/ 0 h 1119752"/>
              <a:gd name="connsiteX0" fmla="*/ 445576 w 891153"/>
              <a:gd name="connsiteY0" fmla="*/ 0 h 1119752"/>
              <a:gd name="connsiteX1" fmla="*/ 891153 w 891153"/>
              <a:gd name="connsiteY1" fmla="*/ 559876 h 1119752"/>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2443 w 445577"/>
              <a:gd name="connsiteY2" fmla="*/ 446940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78890 w 524467"/>
              <a:gd name="connsiteY0" fmla="*/ 156833 h 716709"/>
              <a:gd name="connsiteX1" fmla="*/ 524467 w 524467"/>
              <a:gd name="connsiteY1" fmla="*/ 716709 h 716709"/>
              <a:gd name="connsiteX2" fmla="*/ 165975 w 524467"/>
              <a:gd name="connsiteY2" fmla="*/ 592975 h 716709"/>
              <a:gd name="connsiteX3" fmla="*/ 78890 w 524467"/>
              <a:gd name="connsiteY3" fmla="*/ 156833 h 716709"/>
              <a:gd name="connsiteX0" fmla="*/ 0 w 524467"/>
              <a:gd name="connsiteY0" fmla="*/ 0 h 716709"/>
              <a:gd name="connsiteX1" fmla="*/ 524467 w 524467"/>
              <a:gd name="connsiteY1" fmla="*/ 716709 h 716709"/>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2256 w 649934"/>
              <a:gd name="connsiteY0" fmla="*/ 35464 h 559876"/>
              <a:gd name="connsiteX1" fmla="*/ 649934 w 649934"/>
              <a:gd name="connsiteY1" fmla="*/ 539306 h 559876"/>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0924 w 649934"/>
              <a:gd name="connsiteY0" fmla="*/ 63049 h 559876"/>
              <a:gd name="connsiteX1" fmla="*/ 649934 w 649934"/>
              <a:gd name="connsiteY1" fmla="*/ 539306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Lst>
            <a:ahLst/>
            <a:cxnLst>
              <a:cxn ang="0">
                <a:pos x="connsiteX0" y="connsiteY0"/>
              </a:cxn>
              <a:cxn ang="0">
                <a:pos x="connsiteX1" y="connsiteY1"/>
              </a:cxn>
            </a:cxnLst>
            <a:rect l="l" t="t" r="r" b="b"/>
            <a:pathLst>
              <a:path w="627750" h="560230" stroke="0" extrusionOk="0">
                <a:moveTo>
                  <a:pt x="0" y="0"/>
                </a:moveTo>
                <a:cubicBezTo>
                  <a:pt x="255543" y="115850"/>
                  <a:pt x="402626" y="343580"/>
                  <a:pt x="445577" y="559876"/>
                </a:cubicBezTo>
                <a:lnTo>
                  <a:pt x="87085" y="436142"/>
                </a:lnTo>
                <a:cubicBezTo>
                  <a:pt x="45631" y="217914"/>
                  <a:pt x="0" y="186625"/>
                  <a:pt x="0" y="0"/>
                </a:cubicBezTo>
                <a:close/>
              </a:path>
              <a:path w="627750" h="560230" fill="none">
                <a:moveTo>
                  <a:pt x="230924" y="63049"/>
                </a:moveTo>
                <a:cubicBezTo>
                  <a:pt x="429559" y="220885"/>
                  <a:pt x="536771" y="351624"/>
                  <a:pt x="627750" y="560230"/>
                </a:cubicBezTo>
              </a:path>
            </a:pathLst>
          </a:custGeom>
          <a:ln w="28575">
            <a:solidFill>
              <a:schemeClr val="tx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8455" tIns="79227" rIns="158455" bIns="79227" numCol="1" spcCol="0" rtlCol="0" fromWordArt="0" anchor="ctr" anchorCtr="0" forceAA="0" compatLnSpc="1">
            <a:prstTxWarp prst="textNoShape">
              <a:avLst/>
            </a:prstTxWarp>
            <a:noAutofit/>
          </a:bodyPr>
          <a:lstStyle/>
          <a:p>
            <a:pPr marL="0" marR="0" lvl="0" indent="0" algn="ctr" defTabSz="1188363"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2" name="Arc 1"/>
          <p:cNvSpPr/>
          <p:nvPr/>
        </p:nvSpPr>
        <p:spPr>
          <a:xfrm rot="5742839">
            <a:off x="6192069" y="3745427"/>
            <a:ext cx="743440" cy="663477"/>
          </a:xfrm>
          <a:custGeom>
            <a:avLst/>
            <a:gdLst>
              <a:gd name="connsiteX0" fmla="*/ 445576 w 891153"/>
              <a:gd name="connsiteY0" fmla="*/ 0 h 1119752"/>
              <a:gd name="connsiteX1" fmla="*/ 891153 w 891153"/>
              <a:gd name="connsiteY1" fmla="*/ 559876 h 1119752"/>
              <a:gd name="connsiteX2" fmla="*/ 445577 w 891153"/>
              <a:gd name="connsiteY2" fmla="*/ 559876 h 1119752"/>
              <a:gd name="connsiteX3" fmla="*/ 445576 w 891153"/>
              <a:gd name="connsiteY3" fmla="*/ 0 h 1119752"/>
              <a:gd name="connsiteX0" fmla="*/ 445576 w 891153"/>
              <a:gd name="connsiteY0" fmla="*/ 0 h 1119752"/>
              <a:gd name="connsiteX1" fmla="*/ 891153 w 891153"/>
              <a:gd name="connsiteY1" fmla="*/ 559876 h 1119752"/>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2443 w 445577"/>
              <a:gd name="connsiteY2" fmla="*/ 446940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78890 w 524467"/>
              <a:gd name="connsiteY0" fmla="*/ 156833 h 716709"/>
              <a:gd name="connsiteX1" fmla="*/ 524467 w 524467"/>
              <a:gd name="connsiteY1" fmla="*/ 716709 h 716709"/>
              <a:gd name="connsiteX2" fmla="*/ 165975 w 524467"/>
              <a:gd name="connsiteY2" fmla="*/ 592975 h 716709"/>
              <a:gd name="connsiteX3" fmla="*/ 78890 w 524467"/>
              <a:gd name="connsiteY3" fmla="*/ 156833 h 716709"/>
              <a:gd name="connsiteX0" fmla="*/ 0 w 524467"/>
              <a:gd name="connsiteY0" fmla="*/ 0 h 716709"/>
              <a:gd name="connsiteX1" fmla="*/ 524467 w 524467"/>
              <a:gd name="connsiteY1" fmla="*/ 716709 h 716709"/>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2256 w 649934"/>
              <a:gd name="connsiteY0" fmla="*/ 35464 h 559876"/>
              <a:gd name="connsiteX1" fmla="*/ 649934 w 649934"/>
              <a:gd name="connsiteY1" fmla="*/ 539306 h 559876"/>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0924 w 649934"/>
              <a:gd name="connsiteY0" fmla="*/ 63049 h 559876"/>
              <a:gd name="connsiteX1" fmla="*/ 649934 w 649934"/>
              <a:gd name="connsiteY1" fmla="*/ 539306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Lst>
            <a:ahLst/>
            <a:cxnLst>
              <a:cxn ang="0">
                <a:pos x="connsiteX0" y="connsiteY0"/>
              </a:cxn>
              <a:cxn ang="0">
                <a:pos x="connsiteX1" y="connsiteY1"/>
              </a:cxn>
            </a:cxnLst>
            <a:rect l="l" t="t" r="r" b="b"/>
            <a:pathLst>
              <a:path w="627750" h="560230" stroke="0" extrusionOk="0">
                <a:moveTo>
                  <a:pt x="0" y="0"/>
                </a:moveTo>
                <a:cubicBezTo>
                  <a:pt x="255543" y="115850"/>
                  <a:pt x="402626" y="343580"/>
                  <a:pt x="445577" y="559876"/>
                </a:cubicBezTo>
                <a:lnTo>
                  <a:pt x="87085" y="436142"/>
                </a:lnTo>
                <a:cubicBezTo>
                  <a:pt x="45631" y="217914"/>
                  <a:pt x="0" y="186625"/>
                  <a:pt x="0" y="0"/>
                </a:cubicBezTo>
                <a:close/>
              </a:path>
              <a:path w="627750" h="560230" fill="none">
                <a:moveTo>
                  <a:pt x="230924" y="63049"/>
                </a:moveTo>
                <a:cubicBezTo>
                  <a:pt x="429559" y="220885"/>
                  <a:pt x="536771" y="351624"/>
                  <a:pt x="627750" y="560230"/>
                </a:cubicBezTo>
              </a:path>
            </a:pathLst>
          </a:custGeom>
          <a:ln w="28575">
            <a:solidFill>
              <a:schemeClr val="tx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8455" tIns="79227" rIns="158455" bIns="79227" numCol="1" spcCol="0" rtlCol="0" fromWordArt="0" anchor="ctr" anchorCtr="0" forceAA="0" compatLnSpc="1">
            <a:prstTxWarp prst="textNoShape">
              <a:avLst/>
            </a:prstTxWarp>
            <a:noAutofit/>
          </a:bodyPr>
          <a:lstStyle/>
          <a:p>
            <a:pPr marL="0" marR="0" lvl="0" indent="0" algn="ctr" defTabSz="1188363"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 name="Group 2"/>
          <p:cNvGrpSpPr/>
          <p:nvPr/>
        </p:nvGrpSpPr>
        <p:grpSpPr>
          <a:xfrm>
            <a:off x="2035495" y="3220194"/>
            <a:ext cx="1082919" cy="1149095"/>
            <a:chOff x="1889534" y="2826295"/>
            <a:chExt cx="1083201" cy="1149394"/>
          </a:xfrm>
        </p:grpSpPr>
        <p:sp>
          <p:nvSpPr>
            <p:cNvPr id="44" name="Oval 43"/>
            <p:cNvSpPr/>
            <p:nvPr/>
          </p:nvSpPr>
          <p:spPr>
            <a:xfrm>
              <a:off x="2051022" y="2826295"/>
              <a:ext cx="760224" cy="76022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r>
                <a:rPr kumimoji="0" lang="en-US" sz="3119" b="1" i="0" u="none" strike="noStrike" kern="0" cap="none" spc="0" normalizeH="0" baseline="0" noProof="0" dirty="0">
                  <a:ln>
                    <a:noFill/>
                  </a:ln>
                  <a:solidFill>
                    <a:srgbClr val="FFFFFF"/>
                  </a:solidFill>
                  <a:effectLst/>
                  <a:uLnTx/>
                  <a:uFillTx/>
                  <a:latin typeface="Segoe UI"/>
                  <a:ea typeface="+mn-ea"/>
                  <a:cs typeface="+mn-cs"/>
                </a:rPr>
                <a:t>$</a:t>
              </a:r>
            </a:p>
          </p:txBody>
        </p:sp>
        <p:sp>
          <p:nvSpPr>
            <p:cNvPr id="46" name="Text Placeholder 5"/>
            <p:cNvSpPr txBox="1">
              <a:spLocks/>
            </p:cNvSpPr>
            <p:nvPr/>
          </p:nvSpPr>
          <p:spPr>
            <a:xfrm>
              <a:off x="1889534" y="3609605"/>
              <a:ext cx="1083201" cy="366084"/>
            </a:xfrm>
            <a:prstGeom prst="rect">
              <a:avLst/>
            </a:prstGeom>
          </p:spPr>
          <p:txBody>
            <a:bodyPr lIns="62384" tIns="62384" rIns="62384" bIns="62384">
              <a:spAutoFit/>
            </a:bodyPr>
            <a:lstStyle>
              <a:lvl1pPr marL="0" indent="0" algn="l" defTabSz="1172078" rtl="0" eaLnBrk="1" latinLnBrk="0" hangingPunct="1">
                <a:spcBef>
                  <a:spcPct val="20000"/>
                </a:spcBef>
                <a:buFont typeface="Arial" pitchFamily="34" charset="0"/>
                <a:buNone/>
                <a:defRPr lang="en-US" sz="1400" kern="1200" dirty="0">
                  <a:solidFill>
                    <a:schemeClr val="bg1">
                      <a:lumMod val="50000"/>
                    </a:schemeClr>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marR="0" lvl="0" indent="0" algn="ctr" defTabSz="1523244"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Value</a:t>
              </a:r>
            </a:p>
          </p:txBody>
        </p:sp>
      </p:grpSp>
      <p:cxnSp>
        <p:nvCxnSpPr>
          <p:cNvPr id="88" name="Straight Arrow Connector 87"/>
          <p:cNvCxnSpPr/>
          <p:nvPr/>
        </p:nvCxnSpPr>
        <p:spPr>
          <a:xfrm flipV="1">
            <a:off x="8959714" y="3675572"/>
            <a:ext cx="433167" cy="1"/>
          </a:xfrm>
          <a:prstGeom prst="straightConnector1">
            <a:avLst/>
          </a:prstGeom>
          <a:ln w="28575">
            <a:solidFill>
              <a:schemeClr val="bg1">
                <a:lumMod val="65000"/>
              </a:schemeClr>
            </a:solidFill>
            <a:prstDash val="solid"/>
            <a:tailEnd type="arrow" w="sm" len="sm"/>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8141272" y="3267129"/>
            <a:ext cx="760026" cy="76002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030892"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dirty="0">
              <a:ln>
                <a:noFill/>
              </a:ln>
              <a:solidFill>
                <a:srgbClr val="FFFFFF"/>
              </a:solidFill>
              <a:effectLst/>
              <a:uLnTx/>
              <a:uFillTx/>
              <a:latin typeface="Segoe UI"/>
              <a:ea typeface="+mn-ea"/>
              <a:cs typeface="+mn-cs"/>
            </a:endParaRPr>
          </a:p>
        </p:txBody>
      </p:sp>
      <p:pic>
        <p:nvPicPr>
          <p:cNvPr id="91" name="Picture 9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02247" y="3347939"/>
            <a:ext cx="616754" cy="589895"/>
          </a:xfrm>
          <a:prstGeom prst="rect">
            <a:avLst/>
          </a:prstGeom>
        </p:spPr>
      </p:pic>
      <p:sp>
        <p:nvSpPr>
          <p:cNvPr id="92" name="Text Placeholder 5"/>
          <p:cNvSpPr txBox="1">
            <a:spLocks/>
          </p:cNvSpPr>
          <p:nvPr/>
        </p:nvSpPr>
        <p:spPr>
          <a:xfrm>
            <a:off x="7738327" y="4058800"/>
            <a:ext cx="1544593" cy="845996"/>
          </a:xfrm>
          <a:prstGeom prst="rect">
            <a:avLst/>
          </a:prstGeom>
        </p:spPr>
        <p:txBody>
          <a:bodyPr wrap="square" lIns="62384" tIns="62384" rIns="62384" bIns="62384">
            <a:spAutoFit/>
          </a:bodyPr>
          <a:lstStyle>
            <a:lvl1pPr marL="0" indent="0" algn="l" defTabSz="1172078" rtl="0" eaLnBrk="1" latinLnBrk="0" hangingPunct="1">
              <a:spcBef>
                <a:spcPct val="20000"/>
              </a:spcBef>
              <a:buFont typeface="Arial" pitchFamily="34" charset="0"/>
              <a:buNone/>
              <a:defRPr lang="en-US" sz="1400" kern="1200" dirty="0">
                <a:solidFill>
                  <a:schemeClr val="bg1">
                    <a:lumMod val="50000"/>
                  </a:schemeClr>
                </a:solidFill>
                <a:latin typeface="+mj-lt"/>
                <a:ea typeface="+mn-ea"/>
                <a:cs typeface="Segoe UI" panose="020B0502040204020203" pitchFamily="34" charset="0"/>
              </a:defRPr>
            </a:lvl1pPr>
            <a:lvl2pPr marL="952313" indent="-366274" algn="l" defTabSz="1172078" rtl="0" eaLnBrk="1" latinLnBrk="0" hangingPunct="1">
              <a:spcBef>
                <a:spcPct val="20000"/>
              </a:spcBef>
              <a:buFont typeface="Arial" pitchFamily="34" charset="0"/>
              <a:buChar char="–"/>
              <a:defRPr sz="2800" kern="1200">
                <a:solidFill>
                  <a:schemeClr val="tx1">
                    <a:lumMod val="65000"/>
                    <a:lumOff val="35000"/>
                  </a:schemeClr>
                </a:solidFill>
                <a:latin typeface="+mj-lt"/>
                <a:ea typeface="+mn-ea"/>
                <a:cs typeface="+mn-cs"/>
              </a:defRPr>
            </a:lvl2pPr>
            <a:lvl3pPr marL="1465097" indent="-293019" algn="l" defTabSz="1172078" rtl="0" eaLnBrk="1" latinLnBrk="0" hangingPunct="1">
              <a:spcBef>
                <a:spcPct val="20000"/>
              </a:spcBef>
              <a:buFont typeface="Arial" pitchFamily="34" charset="0"/>
              <a:buChar char="•"/>
              <a:defRPr sz="2400" kern="1200">
                <a:solidFill>
                  <a:schemeClr val="tx1">
                    <a:lumMod val="65000"/>
                    <a:lumOff val="35000"/>
                  </a:schemeClr>
                </a:solidFill>
                <a:latin typeface="+mj-lt"/>
                <a:ea typeface="+mn-ea"/>
                <a:cs typeface="+mn-cs"/>
              </a:defRPr>
            </a:lvl3pPr>
            <a:lvl4pPr marL="2051136" indent="-293019" algn="l" defTabSz="1172078" rtl="0" eaLnBrk="1" latinLnBrk="0" hangingPunct="1">
              <a:spcBef>
                <a:spcPct val="20000"/>
              </a:spcBef>
              <a:buFont typeface="Arial" pitchFamily="34" charset="0"/>
              <a:buChar char="–"/>
              <a:defRPr sz="2000" kern="1200">
                <a:solidFill>
                  <a:schemeClr val="tx1">
                    <a:lumMod val="65000"/>
                    <a:lumOff val="35000"/>
                  </a:schemeClr>
                </a:solidFill>
                <a:latin typeface="+mj-lt"/>
                <a:ea typeface="+mn-ea"/>
                <a:cs typeface="+mn-cs"/>
              </a:defRPr>
            </a:lvl4pPr>
            <a:lvl5pPr marL="2637175" indent="-293019" algn="l" defTabSz="1172078" rtl="0" eaLnBrk="1" latinLnBrk="0" hangingPunct="1">
              <a:spcBef>
                <a:spcPct val="20000"/>
              </a:spcBef>
              <a:buFont typeface="Arial" pitchFamily="34" charset="0"/>
              <a:buChar char="»"/>
              <a:defRPr sz="1800" kern="1200">
                <a:solidFill>
                  <a:schemeClr val="tx1">
                    <a:lumMod val="65000"/>
                    <a:lumOff val="35000"/>
                  </a:schemeClr>
                </a:solidFill>
                <a:latin typeface="+mj-lt"/>
                <a:ea typeface="+mn-ea"/>
                <a:cs typeface="+mn-cs"/>
              </a:defRPr>
            </a:lvl5pPr>
            <a:lvl6pPr marL="3223214"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6pPr>
            <a:lvl7pPr marL="3809253"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7pPr>
            <a:lvl8pPr marL="4395292"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8pPr>
            <a:lvl9pPr marL="4981331" indent="-293019" algn="l" defTabSz="1172078" rtl="0" eaLnBrk="1" latinLnBrk="0" hangingPunct="1">
              <a:spcBef>
                <a:spcPct val="20000"/>
              </a:spcBef>
              <a:buFont typeface="Arial" pitchFamily="34" charset="0"/>
              <a:buChar char="•"/>
              <a:defRPr sz="2600" kern="1200">
                <a:solidFill>
                  <a:schemeClr val="tx1"/>
                </a:solidFill>
                <a:latin typeface="+mn-lt"/>
                <a:ea typeface="+mn-ea"/>
                <a:cs typeface="+mn-cs"/>
              </a:defRPr>
            </a:lvl9pPr>
          </a:lstStyle>
          <a:p>
            <a:pPr marL="0" marR="0" lvl="0" indent="0" algn="ctr" defTabSz="1523244" rtl="0" eaLnBrk="1" fontAlgn="auto" latinLnBrk="0" hangingPunct="1">
              <a:lnSpc>
                <a:spcPct val="100000"/>
              </a:lnSpc>
              <a:spcBef>
                <a:spcPts val="0"/>
              </a:spcBef>
              <a:spcAft>
                <a:spcPts val="0"/>
              </a:spcAft>
              <a:buClrTx/>
              <a:buSzTx/>
              <a:buFont typeface="Arial" pitchFamily="34" charset="0"/>
              <a:buNone/>
              <a:tabLst/>
              <a:defRPr/>
            </a:pPr>
            <a:r>
              <a:rPr kumimoji="0" lang="en-US" sz="1560" b="1" i="0" u="none" strike="noStrike" kern="1200" cap="none" spc="0" normalizeH="0" baseline="0" noProof="0" dirty="0">
                <a:ln>
                  <a:noFill/>
                </a:ln>
                <a:solidFill>
                  <a:srgbClr val="FFFFFF">
                    <a:lumMod val="50000"/>
                  </a:srgbClr>
                </a:solidFill>
                <a:effectLst/>
                <a:uLnTx/>
                <a:uFillTx/>
                <a:latin typeface="Segoe UI"/>
                <a:ea typeface="Segoe UI" panose="020B0502040204020203" pitchFamily="34" charset="0"/>
                <a:cs typeface="Segoe UI" panose="020B0502040204020203" pitchFamily="34" charset="0"/>
              </a:rPr>
              <a:t>Roadmap, discovery and outcomes</a:t>
            </a:r>
          </a:p>
        </p:txBody>
      </p:sp>
      <p:cxnSp>
        <p:nvCxnSpPr>
          <p:cNvPr id="48" name="Straight Arrow Connector 47"/>
          <p:cNvCxnSpPr/>
          <p:nvPr/>
        </p:nvCxnSpPr>
        <p:spPr>
          <a:xfrm flipV="1">
            <a:off x="3058820" y="3646074"/>
            <a:ext cx="433167" cy="1"/>
          </a:xfrm>
          <a:prstGeom prst="straightConnector1">
            <a:avLst/>
          </a:prstGeom>
          <a:ln w="28575">
            <a:solidFill>
              <a:schemeClr val="bg1">
                <a:lumMod val="65000"/>
              </a:schemeClr>
            </a:solidFill>
            <a:prstDash val="solid"/>
            <a:tailEnd type="arrow" w="sm" len="sm"/>
          </a:ln>
        </p:spPr>
        <p:style>
          <a:lnRef idx="1">
            <a:schemeClr val="accent1"/>
          </a:lnRef>
          <a:fillRef idx="0">
            <a:schemeClr val="accent1"/>
          </a:fillRef>
          <a:effectRef idx="0">
            <a:schemeClr val="accent1"/>
          </a:effectRef>
          <a:fontRef idx="minor">
            <a:schemeClr val="tx1"/>
          </a:fontRef>
        </p:style>
      </p:cxnSp>
      <p:sp>
        <p:nvSpPr>
          <p:cNvPr id="10" name="Title 9"/>
          <p:cNvSpPr>
            <a:spLocks noGrp="1"/>
          </p:cNvSpPr>
          <p:nvPr>
            <p:ph type="title"/>
          </p:nvPr>
        </p:nvSpPr>
        <p:spPr>
          <a:xfrm>
            <a:off x="960792" y="390719"/>
            <a:ext cx="10909035" cy="998344"/>
          </a:xfrm>
        </p:spPr>
        <p:txBody>
          <a:bodyPr/>
          <a:lstStyle/>
          <a:p>
            <a:r>
              <a:rPr lang="en-US" dirty="0"/>
              <a:t>The New Technique: Investigate, Automate, Industrialize</a:t>
            </a:r>
          </a:p>
        </p:txBody>
      </p:sp>
      <p:sp>
        <p:nvSpPr>
          <p:cNvPr id="49" name="Arc 1"/>
          <p:cNvSpPr/>
          <p:nvPr/>
        </p:nvSpPr>
        <p:spPr>
          <a:xfrm rot="14598257" flipV="1">
            <a:off x="2803744" y="934714"/>
            <a:ext cx="1603694" cy="4093641"/>
          </a:xfrm>
          <a:custGeom>
            <a:avLst/>
            <a:gdLst>
              <a:gd name="connsiteX0" fmla="*/ 445576 w 891153"/>
              <a:gd name="connsiteY0" fmla="*/ 0 h 1119752"/>
              <a:gd name="connsiteX1" fmla="*/ 891153 w 891153"/>
              <a:gd name="connsiteY1" fmla="*/ 559876 h 1119752"/>
              <a:gd name="connsiteX2" fmla="*/ 445577 w 891153"/>
              <a:gd name="connsiteY2" fmla="*/ 559876 h 1119752"/>
              <a:gd name="connsiteX3" fmla="*/ 445576 w 891153"/>
              <a:gd name="connsiteY3" fmla="*/ 0 h 1119752"/>
              <a:gd name="connsiteX0" fmla="*/ 445576 w 891153"/>
              <a:gd name="connsiteY0" fmla="*/ 0 h 1119752"/>
              <a:gd name="connsiteX1" fmla="*/ 891153 w 891153"/>
              <a:gd name="connsiteY1" fmla="*/ 559876 h 1119752"/>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1 w 445577"/>
              <a:gd name="connsiteY2" fmla="*/ 55987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2443 w 445577"/>
              <a:gd name="connsiteY2" fmla="*/ 446940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4800 w 445577"/>
              <a:gd name="connsiteY2" fmla="*/ 455766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0 w 445577"/>
              <a:gd name="connsiteY0" fmla="*/ 0 h 559876"/>
              <a:gd name="connsiteX1" fmla="*/ 445577 w 445577"/>
              <a:gd name="connsiteY1" fmla="*/ 559876 h 559876"/>
              <a:gd name="connsiteX2" fmla="*/ 87085 w 445577"/>
              <a:gd name="connsiteY2" fmla="*/ 436142 h 559876"/>
              <a:gd name="connsiteX3" fmla="*/ 0 w 445577"/>
              <a:gd name="connsiteY3" fmla="*/ 0 h 559876"/>
              <a:gd name="connsiteX0" fmla="*/ 0 w 445577"/>
              <a:gd name="connsiteY0" fmla="*/ 0 h 559876"/>
              <a:gd name="connsiteX1" fmla="*/ 445577 w 445577"/>
              <a:gd name="connsiteY1" fmla="*/ 559876 h 559876"/>
              <a:gd name="connsiteX0" fmla="*/ 78890 w 524467"/>
              <a:gd name="connsiteY0" fmla="*/ 156833 h 716709"/>
              <a:gd name="connsiteX1" fmla="*/ 524467 w 524467"/>
              <a:gd name="connsiteY1" fmla="*/ 716709 h 716709"/>
              <a:gd name="connsiteX2" fmla="*/ 165975 w 524467"/>
              <a:gd name="connsiteY2" fmla="*/ 592975 h 716709"/>
              <a:gd name="connsiteX3" fmla="*/ 78890 w 524467"/>
              <a:gd name="connsiteY3" fmla="*/ 156833 h 716709"/>
              <a:gd name="connsiteX0" fmla="*/ 0 w 524467"/>
              <a:gd name="connsiteY0" fmla="*/ 0 h 716709"/>
              <a:gd name="connsiteX1" fmla="*/ 524467 w 524467"/>
              <a:gd name="connsiteY1" fmla="*/ 716709 h 716709"/>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78890 w 719919"/>
              <a:gd name="connsiteY0" fmla="*/ 156833 h 825152"/>
              <a:gd name="connsiteX1" fmla="*/ 524467 w 719919"/>
              <a:gd name="connsiteY1" fmla="*/ 716709 h 825152"/>
              <a:gd name="connsiteX2" fmla="*/ 165975 w 719919"/>
              <a:gd name="connsiteY2" fmla="*/ 592975 h 825152"/>
              <a:gd name="connsiteX3" fmla="*/ 78890 w 719919"/>
              <a:gd name="connsiteY3" fmla="*/ 156833 h 825152"/>
              <a:gd name="connsiteX0" fmla="*/ 0 w 719919"/>
              <a:gd name="connsiteY0" fmla="*/ 0 h 825152"/>
              <a:gd name="connsiteX1" fmla="*/ 719919 w 719919"/>
              <a:gd name="connsiteY1" fmla="*/ 825152 h 825152"/>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1029"/>
              <a:gd name="connsiteY0" fmla="*/ 0 h 668319"/>
              <a:gd name="connsiteX1" fmla="*/ 445577 w 641029"/>
              <a:gd name="connsiteY1" fmla="*/ 559876 h 668319"/>
              <a:gd name="connsiteX2" fmla="*/ 87085 w 641029"/>
              <a:gd name="connsiteY2" fmla="*/ 436142 h 668319"/>
              <a:gd name="connsiteX3" fmla="*/ 0 w 641029"/>
              <a:gd name="connsiteY3" fmla="*/ 0 h 668319"/>
              <a:gd name="connsiteX0" fmla="*/ 232256 w 641029"/>
              <a:gd name="connsiteY0" fmla="*/ 35464 h 668319"/>
              <a:gd name="connsiteX1" fmla="*/ 641029 w 641029"/>
              <a:gd name="connsiteY1" fmla="*/ 668319 h 668319"/>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2256 w 649934"/>
              <a:gd name="connsiteY0" fmla="*/ 35464 h 559876"/>
              <a:gd name="connsiteX1" fmla="*/ 649934 w 649934"/>
              <a:gd name="connsiteY1" fmla="*/ 539306 h 559876"/>
              <a:gd name="connsiteX0" fmla="*/ 0 w 649934"/>
              <a:gd name="connsiteY0" fmla="*/ 0 h 559876"/>
              <a:gd name="connsiteX1" fmla="*/ 445577 w 649934"/>
              <a:gd name="connsiteY1" fmla="*/ 559876 h 559876"/>
              <a:gd name="connsiteX2" fmla="*/ 87085 w 649934"/>
              <a:gd name="connsiteY2" fmla="*/ 436142 h 559876"/>
              <a:gd name="connsiteX3" fmla="*/ 0 w 649934"/>
              <a:gd name="connsiteY3" fmla="*/ 0 h 559876"/>
              <a:gd name="connsiteX0" fmla="*/ 230924 w 649934"/>
              <a:gd name="connsiteY0" fmla="*/ 63049 h 559876"/>
              <a:gd name="connsiteX1" fmla="*/ 649934 w 649934"/>
              <a:gd name="connsiteY1" fmla="*/ 539306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09708"/>
              <a:gd name="connsiteY0" fmla="*/ 0 h 559876"/>
              <a:gd name="connsiteX1" fmla="*/ 445577 w 609708"/>
              <a:gd name="connsiteY1" fmla="*/ 559876 h 559876"/>
              <a:gd name="connsiteX2" fmla="*/ 87085 w 609708"/>
              <a:gd name="connsiteY2" fmla="*/ 436142 h 559876"/>
              <a:gd name="connsiteX3" fmla="*/ 0 w 609708"/>
              <a:gd name="connsiteY3" fmla="*/ 0 h 559876"/>
              <a:gd name="connsiteX0" fmla="*/ 230924 w 609708"/>
              <a:gd name="connsiteY0" fmla="*/ 63049 h 559876"/>
              <a:gd name="connsiteX1" fmla="*/ 609708 w 609708"/>
              <a:gd name="connsiteY1" fmla="*/ 529449 h 559876"/>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 name="connsiteX0" fmla="*/ 0 w 627750"/>
              <a:gd name="connsiteY0" fmla="*/ 0 h 560230"/>
              <a:gd name="connsiteX1" fmla="*/ 445577 w 627750"/>
              <a:gd name="connsiteY1" fmla="*/ 559876 h 560230"/>
              <a:gd name="connsiteX2" fmla="*/ 87085 w 627750"/>
              <a:gd name="connsiteY2" fmla="*/ 436142 h 560230"/>
              <a:gd name="connsiteX3" fmla="*/ 0 w 627750"/>
              <a:gd name="connsiteY3" fmla="*/ 0 h 560230"/>
              <a:gd name="connsiteX0" fmla="*/ 230924 w 627750"/>
              <a:gd name="connsiteY0" fmla="*/ 63049 h 560230"/>
              <a:gd name="connsiteX1" fmla="*/ 627750 w 627750"/>
              <a:gd name="connsiteY1" fmla="*/ 560230 h 560230"/>
            </a:gdLst>
            <a:ahLst/>
            <a:cxnLst>
              <a:cxn ang="0">
                <a:pos x="connsiteX0" y="connsiteY0"/>
              </a:cxn>
              <a:cxn ang="0">
                <a:pos x="connsiteX1" y="connsiteY1"/>
              </a:cxn>
            </a:cxnLst>
            <a:rect l="l" t="t" r="r" b="b"/>
            <a:pathLst>
              <a:path w="627750" h="560230" stroke="0" extrusionOk="0">
                <a:moveTo>
                  <a:pt x="0" y="0"/>
                </a:moveTo>
                <a:cubicBezTo>
                  <a:pt x="255543" y="115850"/>
                  <a:pt x="402626" y="343580"/>
                  <a:pt x="445577" y="559876"/>
                </a:cubicBezTo>
                <a:lnTo>
                  <a:pt x="87085" y="436142"/>
                </a:lnTo>
                <a:cubicBezTo>
                  <a:pt x="45631" y="217914"/>
                  <a:pt x="0" y="186625"/>
                  <a:pt x="0" y="0"/>
                </a:cubicBezTo>
                <a:close/>
              </a:path>
              <a:path w="627750" h="560230" fill="none">
                <a:moveTo>
                  <a:pt x="230924" y="63049"/>
                </a:moveTo>
                <a:cubicBezTo>
                  <a:pt x="429559" y="220885"/>
                  <a:pt x="536771" y="351624"/>
                  <a:pt x="627750" y="560230"/>
                </a:cubicBezTo>
              </a:path>
            </a:pathLst>
          </a:custGeom>
          <a:ln w="28575">
            <a:solidFill>
              <a:schemeClr val="tx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58455" tIns="79227" rIns="158455" bIns="79227" numCol="1" spcCol="0" rtlCol="0" fromWordArt="0" anchor="ctr" anchorCtr="0" forceAA="0" compatLnSpc="1">
            <a:prstTxWarp prst="textNoShape">
              <a:avLst/>
            </a:prstTxWarp>
            <a:noAutofit/>
          </a:bodyPr>
          <a:lstStyle/>
          <a:p>
            <a:pPr marL="0" marR="0" lvl="0" indent="0" algn="ctr" defTabSz="1188363" rtl="0" eaLnBrk="1" fontAlgn="auto" latinLnBrk="0" hangingPunct="1">
              <a:lnSpc>
                <a:spcPct val="100000"/>
              </a:lnSpc>
              <a:spcBef>
                <a:spcPts val="0"/>
              </a:spcBef>
              <a:spcAft>
                <a:spcPts val="0"/>
              </a:spcAft>
              <a:buClrTx/>
              <a:buSzTx/>
              <a:buFontTx/>
              <a:buNone/>
              <a:tabLst/>
              <a:defRPr/>
            </a:pPr>
            <a:endParaRPr kumimoji="0" lang="en-US" sz="3119"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7524839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88793" y="2515906"/>
            <a:ext cx="10524898" cy="1080861"/>
          </a:xfrm>
        </p:spPr>
        <p:txBody>
          <a:bodyPr/>
          <a:lstStyle/>
          <a:p>
            <a:r>
              <a:rPr lang="nl-NL" dirty="0"/>
              <a:t>How can we put this to practice?</a:t>
            </a:r>
          </a:p>
          <a:p>
            <a:r>
              <a:rPr lang="nl-NL" sz="2800" dirty="0"/>
              <a:t>Client Stories</a:t>
            </a:r>
            <a:endParaRPr lang="en-US" sz="2800" dirty="0"/>
          </a:p>
        </p:txBody>
      </p:sp>
    </p:spTree>
    <p:extLst>
      <p:ext uri="{BB962C8B-B14F-4D97-AF65-F5344CB8AC3E}">
        <p14:creationId xmlns:p14="http://schemas.microsoft.com/office/powerpoint/2010/main" val="24184946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88793" y="2515906"/>
            <a:ext cx="10524898" cy="1080861"/>
          </a:xfrm>
        </p:spPr>
        <p:txBody>
          <a:bodyPr/>
          <a:lstStyle/>
          <a:p>
            <a:r>
              <a:rPr lang="nl-NL" dirty="0"/>
              <a:t>The Largest Swedish Insurer</a:t>
            </a:r>
          </a:p>
          <a:p>
            <a:r>
              <a:rPr lang="nl-NL" sz="2600" dirty="0">
                <a:solidFill>
                  <a:prstClr val="white"/>
                </a:solidFill>
                <a:latin typeface="Calibri" panose="020F0502020204030204"/>
                <a:ea typeface="+mj-ea"/>
                <a:cs typeface="Segoe UI" panose="020B0502040204020203" pitchFamily="34" charset="0"/>
              </a:rPr>
              <a:t>Proving Rapid Value by building machine learning models to discover previously unknown insights</a:t>
            </a:r>
            <a:endParaRPr lang="nl-NL" dirty="0"/>
          </a:p>
        </p:txBody>
      </p:sp>
    </p:spTree>
    <p:extLst>
      <p:ext uri="{BB962C8B-B14F-4D97-AF65-F5344CB8AC3E}">
        <p14:creationId xmlns:p14="http://schemas.microsoft.com/office/powerpoint/2010/main" val="39974867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alphaModFix/>
            <a:extLst>
              <a:ext uri="{28A0092B-C50C-407E-A947-70E740481C1C}">
                <a14:useLocalDpi xmlns:a14="http://schemas.microsoft.com/office/drawing/2010/main"/>
              </a:ext>
            </a:extLst>
          </a:blip>
          <a:srcRect r="2892"/>
          <a:stretch/>
        </p:blipFill>
        <p:spPr>
          <a:xfrm>
            <a:off x="1589" y="-9891"/>
            <a:ext cx="12394065" cy="7207246"/>
          </a:xfrm>
          <a:prstGeom prst="rect">
            <a:avLst/>
          </a:prstGeom>
        </p:spPr>
      </p:pic>
      <p:sp>
        <p:nvSpPr>
          <p:cNvPr id="8" name="Title 1"/>
          <p:cNvSpPr>
            <a:spLocks noGrp="1"/>
          </p:cNvSpPr>
          <p:nvPr>
            <p:ph type="title"/>
          </p:nvPr>
        </p:nvSpPr>
        <p:spPr>
          <a:xfrm>
            <a:off x="357237" y="555022"/>
            <a:ext cx="11471893" cy="543333"/>
          </a:xfrm>
        </p:spPr>
        <p:txBody>
          <a:bodyPr/>
          <a:lstStyle/>
          <a:p>
            <a:r>
              <a:rPr lang="en-US" sz="3198" cap="none" dirty="0">
                <a:latin typeface="Calibri" panose="020F0502020204030204" pitchFamily="34" charset="0"/>
              </a:rPr>
              <a:t>THE ASK</a:t>
            </a:r>
            <a:endParaRPr lang="en-US" sz="3198" dirty="0">
              <a:latin typeface="Calibri" panose="020F0502020204030204" pitchFamily="34" charset="0"/>
            </a:endParaRPr>
          </a:p>
        </p:txBody>
      </p:sp>
      <p:sp>
        <p:nvSpPr>
          <p:cNvPr id="9" name="TextBox 8"/>
          <p:cNvSpPr txBox="1"/>
          <p:nvPr/>
        </p:nvSpPr>
        <p:spPr bwMode="gray">
          <a:xfrm>
            <a:off x="1742543" y="5451449"/>
            <a:ext cx="8912155" cy="556128"/>
          </a:xfrm>
          <a:prstGeom prst="rect">
            <a:avLst/>
          </a:prstGeom>
          <a:noFill/>
          <a:ln w="25400" cap="flat" cmpd="sng" algn="ctr">
            <a:noFill/>
            <a:prstDash val="solid"/>
          </a:ln>
          <a:effectLst/>
        </p:spPr>
        <p:txBody>
          <a:bodyPr wrap="square" lIns="0" tIns="0" rIns="0" bIns="0" rtlCol="0" anchor="ctr">
            <a:noAutofit/>
          </a:bodyPr>
          <a:lstStyle>
            <a:defPPr>
              <a:defRPr lang="en-US"/>
            </a:defPPr>
            <a:lvl1pPr eaLnBrk="0" fontAlgn="auto" hangingPunct="0">
              <a:lnSpc>
                <a:spcPct val="80000"/>
              </a:lnSpc>
              <a:spcBef>
                <a:spcPts val="0"/>
              </a:spcBef>
              <a:spcAft>
                <a:spcPts val="0"/>
              </a:spcAft>
              <a:defRPr sz="2000" b="1" kern="0">
                <a:solidFill>
                  <a:prstClr val="black">
                    <a:lumMod val="85000"/>
                    <a:lumOff val="15000"/>
                  </a:prstClr>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stStyle>
          <a:p>
            <a:pPr algn="ctr" defTabSz="914126">
              <a:lnSpc>
                <a:spcPct val="90000"/>
              </a:lnSpc>
            </a:pPr>
            <a:r>
              <a:rPr lang="en-US" sz="2199" b="0" dirty="0">
                <a:solidFill>
                  <a:srgbClr val="FF5800"/>
                </a:solidFill>
                <a:latin typeface="Calibri" panose="020F0502020204030204" pitchFamily="34" charset="0"/>
                <a:cs typeface="Arial" panose="020B0604020202020204" pitchFamily="34" charset="0"/>
              </a:rPr>
              <a:t>To create a resilient customer data environment that provides the foundation for advanced analytics</a:t>
            </a:r>
            <a:endParaRPr lang="nn-NO" sz="2199" b="0" dirty="0">
              <a:solidFill>
                <a:srgbClr val="FF5800"/>
              </a:solidFill>
              <a:latin typeface="Calibri" panose="020F0502020204030204" pitchFamily="34" charset="0"/>
              <a:cs typeface="Arial" panose="020B0604020202020204" pitchFamily="34" charset="0"/>
            </a:endParaRPr>
          </a:p>
        </p:txBody>
      </p:sp>
      <p:cxnSp>
        <p:nvCxnSpPr>
          <p:cNvPr id="10" name="Straight Connector 9"/>
          <p:cNvCxnSpPr/>
          <p:nvPr/>
        </p:nvCxnSpPr>
        <p:spPr>
          <a:xfrm>
            <a:off x="391915" y="2484214"/>
            <a:ext cx="11475521" cy="0"/>
          </a:xfrm>
          <a:prstGeom prst="line">
            <a:avLst/>
          </a:prstGeom>
          <a:ln w="38100">
            <a:solidFill>
              <a:srgbClr val="FF58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57237" y="4936379"/>
            <a:ext cx="11475521" cy="0"/>
          </a:xfrm>
          <a:prstGeom prst="line">
            <a:avLst/>
          </a:prstGeom>
          <a:ln w="19050">
            <a:solidFill>
              <a:srgbClr val="FF58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bwMode="gray">
          <a:xfrm>
            <a:off x="391914" y="1444941"/>
            <a:ext cx="11353820" cy="858921"/>
          </a:xfrm>
          <a:prstGeom prst="rect">
            <a:avLst/>
          </a:prstGeom>
          <a:noFill/>
          <a:ln w="25400" cap="flat" cmpd="sng" algn="ctr">
            <a:noFill/>
            <a:prstDash val="solid"/>
          </a:ln>
          <a:effectLst/>
        </p:spPr>
        <p:txBody>
          <a:bodyPr wrap="square" lIns="0" tIns="0" rIns="0" bIns="0" rtlCol="0" anchor="b">
            <a:noAutofit/>
          </a:bodyPr>
          <a:lstStyle>
            <a:defPPr>
              <a:defRPr lang="en-US"/>
            </a:defPPr>
            <a:lvl1pPr eaLnBrk="0" fontAlgn="auto" hangingPunct="0">
              <a:lnSpc>
                <a:spcPct val="80000"/>
              </a:lnSpc>
              <a:spcBef>
                <a:spcPts val="0"/>
              </a:spcBef>
              <a:spcAft>
                <a:spcPts val="0"/>
              </a:spcAft>
              <a:defRPr sz="2000" b="1" kern="0">
                <a:solidFill>
                  <a:prstClr val="black">
                    <a:lumMod val="85000"/>
                    <a:lumOff val="15000"/>
                  </a:prstClr>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stStyle>
          <a:p>
            <a:pPr algn="ctr" defTabSz="914126">
              <a:lnSpc>
                <a:spcPct val="110000"/>
              </a:lnSpc>
              <a:spcBef>
                <a:spcPts val="1200"/>
              </a:spcBef>
            </a:pPr>
            <a:r>
              <a:rPr lang="en-AU" sz="2199" b="0" dirty="0">
                <a:solidFill>
                  <a:srgbClr val="FF5800"/>
                </a:solidFill>
                <a:latin typeface="Calibri" panose="020F0502020204030204" pitchFamily="34" charset="0"/>
                <a:cs typeface="Arial" panose="020B0604020202020204" pitchFamily="34" charset="0"/>
              </a:rPr>
              <a:t>To support the client’s Customer Intelligence initiative to </a:t>
            </a:r>
            <a:r>
              <a:rPr lang="en-US" sz="2199" b="0" dirty="0">
                <a:solidFill>
                  <a:srgbClr val="FF5800"/>
                </a:solidFill>
                <a:latin typeface="Calibri" panose="020F0502020204030204" pitchFamily="34" charset="0"/>
                <a:cs typeface="Arial" panose="020B0604020202020204" pitchFamily="34" charset="0"/>
              </a:rPr>
              <a:t>gain significant insights by leveraging an agile approach that enables rigorous analysis of customer data for making correct and timely business decisions</a:t>
            </a:r>
            <a:endParaRPr lang="en-AU" sz="2199" b="0" dirty="0">
              <a:solidFill>
                <a:srgbClr val="FF5800"/>
              </a:solidFill>
              <a:latin typeface="Calibri" panose="020F0502020204030204" pitchFamily="34" charset="0"/>
              <a:cs typeface="Arial" panose="020B0604020202020204" pitchFamily="34" charset="0"/>
            </a:endParaRPr>
          </a:p>
        </p:txBody>
      </p:sp>
      <p:grpSp>
        <p:nvGrpSpPr>
          <p:cNvPr id="13" name="Group 12"/>
          <p:cNvGrpSpPr/>
          <p:nvPr/>
        </p:nvGrpSpPr>
        <p:grpSpPr>
          <a:xfrm>
            <a:off x="415211" y="2782910"/>
            <a:ext cx="11294892" cy="2"/>
            <a:chOff x="445683" y="2864413"/>
            <a:chExt cx="11300449" cy="2"/>
          </a:xfrm>
        </p:grpSpPr>
        <p:cxnSp>
          <p:nvCxnSpPr>
            <p:cNvPr id="14" name="Straight Connector 13"/>
            <p:cNvCxnSpPr/>
            <p:nvPr/>
          </p:nvCxnSpPr>
          <p:spPr>
            <a:xfrm>
              <a:off x="445683" y="2864415"/>
              <a:ext cx="354529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287613" y="2864413"/>
              <a:ext cx="354529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200839" y="2864415"/>
              <a:ext cx="354529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366891" y="4663933"/>
            <a:ext cx="11294892" cy="48236"/>
            <a:chOff x="445683" y="5547427"/>
            <a:chExt cx="11300449" cy="48260"/>
          </a:xfrm>
        </p:grpSpPr>
        <p:cxnSp>
          <p:nvCxnSpPr>
            <p:cNvPr id="21" name="Straight Connector 20"/>
            <p:cNvCxnSpPr/>
            <p:nvPr/>
          </p:nvCxnSpPr>
          <p:spPr>
            <a:xfrm>
              <a:off x="445683" y="5547427"/>
              <a:ext cx="35452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87613" y="5547427"/>
              <a:ext cx="35452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200839" y="5547427"/>
              <a:ext cx="354529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218329" y="5549968"/>
              <a:ext cx="0" cy="45719"/>
            </a:xfrm>
            <a:prstGeom prst="line">
              <a:avLst/>
            </a:prstGeom>
            <a:ln w="12700">
              <a:solidFill>
                <a:schemeClr val="bg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060259" y="5549968"/>
              <a:ext cx="0" cy="45719"/>
            </a:xfrm>
            <a:prstGeom prst="line">
              <a:avLst/>
            </a:prstGeom>
            <a:ln w="12700">
              <a:solidFill>
                <a:schemeClr val="bg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9973485" y="5549968"/>
              <a:ext cx="0" cy="45719"/>
            </a:xfrm>
            <a:prstGeom prst="line">
              <a:avLst/>
            </a:prstGeom>
            <a:ln w="12700">
              <a:solidFill>
                <a:schemeClr val="bg1"/>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grpSp>
      <p:sp>
        <p:nvSpPr>
          <p:cNvPr id="27" name="Rectangle 26"/>
          <p:cNvSpPr/>
          <p:nvPr/>
        </p:nvSpPr>
        <p:spPr>
          <a:xfrm>
            <a:off x="450842" y="2935395"/>
            <a:ext cx="3543549" cy="304549"/>
          </a:xfrm>
          <a:prstGeom prst="rect">
            <a:avLst/>
          </a:prstGeom>
          <a:noFill/>
        </p:spPr>
        <p:txBody>
          <a:bodyPr wrap="square" lIns="0" tIns="0" rIns="0" bIns="0">
            <a:noAutofit/>
          </a:bodyPr>
          <a:lstStyle/>
          <a:p>
            <a:pPr defTabSz="914126">
              <a:lnSpc>
                <a:spcPct val="110000"/>
              </a:lnSpc>
              <a:spcBef>
                <a:spcPts val="800"/>
              </a:spcBef>
            </a:pPr>
            <a:r>
              <a:rPr lang="nn-NO" sz="1999" cap="all" dirty="0">
                <a:solidFill>
                  <a:srgbClr val="FFFFFF"/>
                </a:solidFill>
                <a:latin typeface="Calibri" panose="020F0502020204030204" pitchFamily="34" charset="0"/>
              </a:rPr>
              <a:t>To DEMONSTRaTE the EASE OF CREATING PREDICTIVE MODELS FROM RAW DATA</a:t>
            </a:r>
          </a:p>
        </p:txBody>
      </p:sp>
      <p:sp>
        <p:nvSpPr>
          <p:cNvPr id="28" name="Rectangle 27"/>
          <p:cNvSpPr/>
          <p:nvPr/>
        </p:nvSpPr>
        <p:spPr>
          <a:xfrm>
            <a:off x="4290884" y="2935395"/>
            <a:ext cx="3614771" cy="304549"/>
          </a:xfrm>
          <a:prstGeom prst="rect">
            <a:avLst/>
          </a:prstGeom>
          <a:noFill/>
        </p:spPr>
        <p:txBody>
          <a:bodyPr wrap="square" lIns="0" tIns="0" rIns="0" bIns="0">
            <a:noAutofit/>
          </a:bodyPr>
          <a:lstStyle/>
          <a:p>
            <a:pPr defTabSz="914126">
              <a:buClr>
                <a:srgbClr val="FF3366"/>
              </a:buClr>
            </a:pPr>
            <a:r>
              <a:rPr lang="en-US" sz="1999" cap="all" dirty="0">
                <a:solidFill>
                  <a:srgbClr val="FFFFFF"/>
                </a:solidFill>
                <a:latin typeface="Calibri" panose="020F0502020204030204" pitchFamily="34" charset="0"/>
              </a:rPr>
              <a:t>To Find insights in the raw data that are currently not known and which have not been discovered</a:t>
            </a:r>
          </a:p>
        </p:txBody>
      </p:sp>
      <p:sp>
        <p:nvSpPr>
          <p:cNvPr id="29" name="Rectangle 28"/>
          <p:cNvSpPr/>
          <p:nvPr/>
        </p:nvSpPr>
        <p:spPr>
          <a:xfrm>
            <a:off x="8202147" y="2928543"/>
            <a:ext cx="3757955" cy="641224"/>
          </a:xfrm>
          <a:prstGeom prst="rect">
            <a:avLst/>
          </a:prstGeom>
          <a:noFill/>
        </p:spPr>
        <p:txBody>
          <a:bodyPr wrap="square" lIns="0" tIns="0" rIns="0" bIns="0">
            <a:noAutofit/>
          </a:bodyPr>
          <a:lstStyle/>
          <a:p>
            <a:pPr defTabSz="914126">
              <a:lnSpc>
                <a:spcPct val="110000"/>
              </a:lnSpc>
              <a:spcBef>
                <a:spcPts val="800"/>
              </a:spcBef>
            </a:pPr>
            <a:r>
              <a:rPr lang="nn-NO" sz="1999" cap="all" dirty="0">
                <a:solidFill>
                  <a:srgbClr val="FFFFFF"/>
                </a:solidFill>
                <a:latin typeface="Calibri" panose="020F0502020204030204" pitchFamily="34" charset="0"/>
              </a:rPr>
              <a:t>To Assess the fit of a future solution to The clients environment </a:t>
            </a:r>
          </a:p>
        </p:txBody>
      </p:sp>
      <p:sp>
        <p:nvSpPr>
          <p:cNvPr id="30" name="Rectangle 29"/>
          <p:cNvSpPr/>
          <p:nvPr/>
        </p:nvSpPr>
        <p:spPr>
          <a:xfrm>
            <a:off x="8282014" y="3905882"/>
            <a:ext cx="3543549" cy="1391290"/>
          </a:xfrm>
          <a:prstGeom prst="rect">
            <a:avLst/>
          </a:prstGeom>
          <a:noFill/>
        </p:spPr>
        <p:txBody>
          <a:bodyPr wrap="square" lIns="0" tIns="0" rIns="0" bIns="0">
            <a:noAutofit/>
          </a:bodyPr>
          <a:lstStyle/>
          <a:p>
            <a:pPr marL="179894" indent="-179894" defTabSz="914126">
              <a:lnSpc>
                <a:spcPct val="110000"/>
              </a:lnSpc>
              <a:spcBef>
                <a:spcPts val="800"/>
              </a:spcBef>
              <a:buFont typeface="Arial" panose="020B0604020202020204" pitchFamily="34" charset="0"/>
              <a:buChar char="•"/>
            </a:pPr>
            <a:endParaRPr lang="en-AU" sz="1799" dirty="0">
              <a:solidFill>
                <a:srgbClr val="FFFFFF"/>
              </a:solidFill>
              <a:latin typeface="Calibri" panose="020F0502020204030204" pitchFamily="34" charset="0"/>
            </a:endParaRPr>
          </a:p>
        </p:txBody>
      </p:sp>
      <p:sp>
        <p:nvSpPr>
          <p:cNvPr id="2" name="Slide Number Placeholder 1"/>
          <p:cNvSpPr>
            <a:spLocks noGrp="1"/>
          </p:cNvSpPr>
          <p:nvPr>
            <p:ph type="sldNum" sz="quarter" idx="12"/>
          </p:nvPr>
        </p:nvSpPr>
        <p:spPr/>
        <p:txBody>
          <a:bodyPr/>
          <a:lstStyle/>
          <a:p>
            <a:fld id="{D23C339E-6384-4B7D-8AAA-399CE7159230}" type="slidenum">
              <a:rPr lang="en-US" smtClean="0">
                <a:solidFill>
                  <a:srgbClr val="BCBDBC">
                    <a:lumMod val="25000"/>
                  </a:srgbClr>
                </a:solidFill>
              </a:rPr>
              <a:pPr/>
              <a:t>25</a:t>
            </a:fld>
            <a:endParaRPr lang="en-US" dirty="0">
              <a:solidFill>
                <a:srgbClr val="BCBDBC">
                  <a:lumMod val="25000"/>
                </a:srgbClr>
              </a:solidFill>
            </a:endParaRPr>
          </a:p>
        </p:txBody>
      </p:sp>
    </p:spTree>
    <p:extLst>
      <p:ext uri="{BB962C8B-B14F-4D97-AF65-F5344CB8AC3E}">
        <p14:creationId xmlns:p14="http://schemas.microsoft.com/office/powerpoint/2010/main" val="1592694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alphaModFix/>
            <a:extLst>
              <a:ext uri="{28A0092B-C50C-407E-A947-70E740481C1C}">
                <a14:useLocalDpi xmlns:a14="http://schemas.microsoft.com/office/drawing/2010/main"/>
              </a:ext>
            </a:extLst>
          </a:blip>
          <a:srcRect r="2892"/>
          <a:stretch/>
        </p:blipFill>
        <p:spPr>
          <a:xfrm>
            <a:off x="-93927" y="10830"/>
            <a:ext cx="12394065" cy="7207246"/>
          </a:xfrm>
          <a:prstGeom prst="rect">
            <a:avLst/>
          </a:prstGeom>
        </p:spPr>
      </p:pic>
      <p:sp>
        <p:nvSpPr>
          <p:cNvPr id="34" name="Text Box 14"/>
          <p:cNvSpPr txBox="1">
            <a:spLocks noChangeArrowheads="1"/>
          </p:cNvSpPr>
          <p:nvPr/>
        </p:nvSpPr>
        <p:spPr bwMode="gray">
          <a:xfrm>
            <a:off x="4972656" y="2474266"/>
            <a:ext cx="2061787" cy="269973"/>
          </a:xfrm>
          <a:prstGeom prst="rect">
            <a:avLst/>
          </a:prstGeom>
          <a:noFill/>
          <a:ln w="12700" algn="ctr">
            <a:noFill/>
            <a:miter lim="800000"/>
            <a:headEnd type="none" w="sm" len="sm"/>
            <a:tailEnd type="none" w="sm" len="sm"/>
          </a:ln>
          <a:effectLst/>
        </p:spPr>
        <p:txBody>
          <a:bodyPr wrap="square" lIns="0" tIns="0" rIns="0" bIns="0" anchor="t">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gn="ctr" defTabSz="914126">
              <a:lnSpc>
                <a:spcPct val="90000"/>
              </a:lnSpc>
              <a:spcAft>
                <a:spcPts val="600"/>
              </a:spcAft>
              <a:buClr>
                <a:srgbClr val="FFFFFF"/>
              </a:buClr>
              <a:buFont typeface="Wingdings" pitchFamily="2" charset="2"/>
              <a:buNone/>
            </a:pPr>
            <a:r>
              <a:rPr lang="nn-NO" sz="2399" b="1" cap="all" dirty="0">
                <a:solidFill>
                  <a:srgbClr val="FFFFFF"/>
                </a:solidFill>
                <a:latin typeface="Calibri" panose="020F0502020204030204" pitchFamily="34" charset="0"/>
                <a:ea typeface="Roboto Light" panose="02000000000000000000" pitchFamily="2" charset="0"/>
              </a:rPr>
              <a:t>FROM DATA to INSIGHT</a:t>
            </a:r>
          </a:p>
        </p:txBody>
      </p:sp>
      <p:sp>
        <p:nvSpPr>
          <p:cNvPr id="35" name="Rectangle 34"/>
          <p:cNvSpPr/>
          <p:nvPr/>
        </p:nvSpPr>
        <p:spPr>
          <a:xfrm>
            <a:off x="8660871" y="1483720"/>
            <a:ext cx="2766810" cy="553726"/>
          </a:xfrm>
          <a:prstGeom prst="rect">
            <a:avLst/>
          </a:prstGeom>
          <a:noFill/>
          <a:ln w="12700" algn="ctr">
            <a:noFill/>
            <a:miter lim="800000"/>
            <a:headEnd type="none" w="sm" len="sm"/>
            <a:tailEnd type="none" w="sm" len="sm"/>
          </a:ln>
          <a:effectLst/>
        </p:spPr>
        <p:txBody>
          <a:bodyPr wrap="square" lIns="0" tIns="0" rIns="0" bIns="0" anchor="t">
            <a:noAutofit/>
          </a:bodyPr>
          <a:lstStyle/>
          <a:p>
            <a:pPr algn="ctr" defTabSz="914126">
              <a:lnSpc>
                <a:spcPct val="90000"/>
              </a:lnSpc>
              <a:spcAft>
                <a:spcPts val="600"/>
              </a:spcAft>
              <a:buClr>
                <a:srgbClr val="FFFFFF"/>
              </a:buClr>
            </a:pPr>
            <a:r>
              <a:rPr lang="nn-NO" sz="2399" b="1" cap="all" dirty="0">
                <a:solidFill>
                  <a:srgbClr val="FFFFFF"/>
                </a:solidFill>
                <a:latin typeface="Calibri" panose="020F0502020204030204" pitchFamily="34" charset="0"/>
                <a:ea typeface="Roboto Light" panose="02000000000000000000" pitchFamily="2" charset="0"/>
              </a:rPr>
              <a:t>FROM INSIGHT TO ACTIONS</a:t>
            </a:r>
          </a:p>
        </p:txBody>
      </p:sp>
      <p:sp>
        <p:nvSpPr>
          <p:cNvPr id="36" name="Freeform 10"/>
          <p:cNvSpPr>
            <a:spLocks/>
          </p:cNvSpPr>
          <p:nvPr/>
        </p:nvSpPr>
        <p:spPr bwMode="auto">
          <a:xfrm>
            <a:off x="2614994" y="3538637"/>
            <a:ext cx="3043617" cy="651015"/>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ln w="19050">
            <a:solidFill>
              <a:schemeClr val="accent2"/>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87" tIns="45694" rIns="91387" bIns="45694" numCol="1" spcCol="0" rtlCol="0" fromWordArt="0" anchor="ctr" anchorCtr="0" forceAA="0" compatLnSpc="1">
            <a:prstTxWarp prst="textNoShape">
              <a:avLst/>
            </a:prstTxWarp>
            <a:noAutofit/>
          </a:bodyPr>
          <a:lstStyle/>
          <a:p>
            <a:pPr algn="ctr" defTabSz="914126"/>
            <a:endParaRPr lang="en-AU" sz="1999">
              <a:solidFill>
                <a:srgbClr val="000000"/>
              </a:solidFill>
              <a:latin typeface="Calibri" panose="020F0502020204030204" pitchFamily="34" charset="0"/>
            </a:endParaRPr>
          </a:p>
        </p:txBody>
      </p:sp>
      <p:sp>
        <p:nvSpPr>
          <p:cNvPr id="37" name="Freeform 10"/>
          <p:cNvSpPr>
            <a:spLocks/>
          </p:cNvSpPr>
          <p:nvPr/>
        </p:nvSpPr>
        <p:spPr bwMode="auto">
          <a:xfrm flipH="1" flipV="1">
            <a:off x="6529826" y="2598858"/>
            <a:ext cx="3043617" cy="651015"/>
          </a:xfrm>
          <a:custGeom>
            <a:avLst/>
            <a:gdLst>
              <a:gd name="T0" fmla="*/ 0 w 542"/>
              <a:gd name="T1" fmla="*/ 100 h 116"/>
              <a:gd name="T2" fmla="*/ 286 w 542"/>
              <a:gd name="T3" fmla="*/ 95 h 116"/>
              <a:gd name="T4" fmla="*/ 542 w 542"/>
              <a:gd name="T5" fmla="*/ 0 h 116"/>
            </a:gdLst>
            <a:ahLst/>
            <a:cxnLst>
              <a:cxn ang="0">
                <a:pos x="T0" y="T1"/>
              </a:cxn>
              <a:cxn ang="0">
                <a:pos x="T2" y="T3"/>
              </a:cxn>
              <a:cxn ang="0">
                <a:pos x="T4" y="T5"/>
              </a:cxn>
            </a:cxnLst>
            <a:rect l="0" t="0" r="r" b="b"/>
            <a:pathLst>
              <a:path w="542" h="116">
                <a:moveTo>
                  <a:pt x="0" y="100"/>
                </a:moveTo>
                <a:cubicBezTo>
                  <a:pt x="0" y="100"/>
                  <a:pt x="152" y="116"/>
                  <a:pt x="286" y="95"/>
                </a:cubicBezTo>
                <a:cubicBezTo>
                  <a:pt x="419" y="73"/>
                  <a:pt x="542" y="0"/>
                  <a:pt x="542" y="0"/>
                </a:cubicBezTo>
              </a:path>
            </a:pathLst>
          </a:custGeom>
          <a:ln w="19050">
            <a:solidFill>
              <a:schemeClr val="accent2"/>
            </a:solidFill>
            <a:prstDash val="dot"/>
            <a:headEnd type="none"/>
            <a:tailEnd type="none"/>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387" tIns="45694" rIns="91387" bIns="45694" numCol="1" spcCol="0" rtlCol="0" fromWordArt="0" anchor="ctr" anchorCtr="0" forceAA="0" compatLnSpc="1">
            <a:prstTxWarp prst="textNoShape">
              <a:avLst/>
            </a:prstTxWarp>
            <a:noAutofit/>
          </a:bodyPr>
          <a:lstStyle/>
          <a:p>
            <a:pPr algn="ctr" defTabSz="914126"/>
            <a:endParaRPr lang="en-AU" sz="1999">
              <a:solidFill>
                <a:srgbClr val="000000"/>
              </a:solidFill>
              <a:latin typeface="Calibri" panose="020F0502020204030204" pitchFamily="34" charset="0"/>
            </a:endParaRPr>
          </a:p>
        </p:txBody>
      </p:sp>
      <p:sp>
        <p:nvSpPr>
          <p:cNvPr id="38" name="Text Box 14"/>
          <p:cNvSpPr txBox="1">
            <a:spLocks noChangeArrowheads="1"/>
          </p:cNvSpPr>
          <p:nvPr/>
        </p:nvSpPr>
        <p:spPr bwMode="gray">
          <a:xfrm>
            <a:off x="4292378" y="3991575"/>
            <a:ext cx="3422344" cy="2553675"/>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gn="ctr" defTabSz="914126">
              <a:spcBef>
                <a:spcPts val="1799"/>
              </a:spcBef>
              <a:buClr>
                <a:srgbClr val="FFFFFF"/>
              </a:buClr>
              <a:buFont typeface="Wingdings" pitchFamily="2" charset="2"/>
              <a:buNone/>
            </a:pPr>
            <a:r>
              <a:rPr lang="en-GB" sz="1600" b="1" dirty="0">
                <a:solidFill>
                  <a:srgbClr val="FFFFFF"/>
                </a:solidFill>
                <a:latin typeface="Calibri" panose="020F0502020204030204" pitchFamily="34" charset="0"/>
                <a:ea typeface="Roboto Light" panose="02000000000000000000" pitchFamily="2" charset="0"/>
              </a:rPr>
              <a:t>Set Up &amp; Installation of </a:t>
            </a:r>
            <a:br>
              <a:rPr lang="en-GB" sz="1600" b="1" dirty="0">
                <a:solidFill>
                  <a:srgbClr val="FFFFFF"/>
                </a:solidFill>
                <a:latin typeface="Calibri" panose="020F0502020204030204" pitchFamily="34" charset="0"/>
                <a:ea typeface="Roboto Light" panose="02000000000000000000" pitchFamily="2" charset="0"/>
              </a:rPr>
            </a:br>
            <a:r>
              <a:rPr lang="en-GB" sz="1600" b="1" dirty="0">
                <a:solidFill>
                  <a:srgbClr val="FFFFFF"/>
                </a:solidFill>
                <a:latin typeface="Calibri" panose="020F0502020204030204" pitchFamily="34" charset="0"/>
                <a:ea typeface="Roboto Light" panose="02000000000000000000" pitchFamily="2" charset="0"/>
              </a:rPr>
              <a:t>the ACAI environment</a:t>
            </a:r>
          </a:p>
          <a:p>
            <a:pPr marL="0" indent="0" algn="ctr" defTabSz="914126">
              <a:spcBef>
                <a:spcPts val="1799"/>
              </a:spcBef>
              <a:buClr>
                <a:srgbClr val="FFFFFF"/>
              </a:buClr>
              <a:buFont typeface="Wingdings" pitchFamily="2" charset="2"/>
              <a:buNone/>
            </a:pPr>
            <a:r>
              <a:rPr lang="en-GB" sz="1600" b="1" dirty="0">
                <a:solidFill>
                  <a:srgbClr val="FFFFFF"/>
                </a:solidFill>
                <a:latin typeface="Calibri" panose="020F0502020204030204" pitchFamily="34" charset="0"/>
                <a:ea typeface="Roboto Light" panose="02000000000000000000" pitchFamily="2" charset="0"/>
              </a:rPr>
              <a:t>Creation of the Customer Analytical Record: A Single Customer View</a:t>
            </a:r>
          </a:p>
          <a:p>
            <a:pPr marL="0" indent="0" algn="ctr" defTabSz="914126">
              <a:spcBef>
                <a:spcPts val="1799"/>
              </a:spcBef>
              <a:buClr>
                <a:srgbClr val="FFFFFF"/>
              </a:buClr>
              <a:buFont typeface="Wingdings" pitchFamily="2" charset="2"/>
              <a:buNone/>
            </a:pPr>
            <a:r>
              <a:rPr lang="en-GB" sz="1600" b="1" dirty="0">
                <a:solidFill>
                  <a:srgbClr val="FFFFFF"/>
                </a:solidFill>
                <a:latin typeface="Calibri" panose="020F0502020204030204" pitchFamily="34" charset="0"/>
                <a:ea typeface="Roboto Light" panose="02000000000000000000" pitchFamily="2" charset="0"/>
              </a:rPr>
              <a:t>Building Machine Learning Models on lapse prediction, quote analysis and car sell prediction</a:t>
            </a:r>
          </a:p>
          <a:p>
            <a:pPr marL="0" indent="0" algn="ctr" defTabSz="914126">
              <a:spcBef>
                <a:spcPts val="1799"/>
              </a:spcBef>
              <a:buClr>
                <a:srgbClr val="FFFFFF"/>
              </a:buClr>
              <a:buFont typeface="Wingdings" pitchFamily="2" charset="2"/>
              <a:buNone/>
            </a:pPr>
            <a:endParaRPr lang="en-GB" sz="1600" b="1" dirty="0">
              <a:solidFill>
                <a:srgbClr val="FFFFFF"/>
              </a:solidFill>
              <a:latin typeface="Calibri" panose="020F0502020204030204" pitchFamily="34" charset="0"/>
              <a:ea typeface="Roboto Light" panose="02000000000000000000" pitchFamily="2" charset="0"/>
            </a:endParaRPr>
          </a:p>
        </p:txBody>
      </p:sp>
      <p:sp>
        <p:nvSpPr>
          <p:cNvPr id="39" name="Rectangle 38"/>
          <p:cNvSpPr/>
          <p:nvPr/>
        </p:nvSpPr>
        <p:spPr>
          <a:xfrm>
            <a:off x="8471391" y="3211483"/>
            <a:ext cx="3140741" cy="3297694"/>
          </a:xfrm>
          <a:prstGeom prst="rect">
            <a:avLst/>
          </a:prstGeom>
          <a:noFill/>
          <a:ln w="12700" algn="ctr">
            <a:noFill/>
            <a:miter lim="800000"/>
            <a:headEnd type="none" w="sm" len="sm"/>
            <a:tailEnd type="none" w="sm" len="sm"/>
          </a:ln>
          <a:effectLst/>
        </p:spPr>
        <p:txBody>
          <a:bodyPr wrap="square" lIns="0" tIns="0" rIns="0" bIns="0">
            <a:noAutofit/>
          </a:bodyPr>
          <a:lstStyle/>
          <a:p>
            <a:pPr algn="ctr" defTabSz="607309"/>
            <a:r>
              <a:rPr lang="en-US" sz="1600" b="1" dirty="0">
                <a:solidFill>
                  <a:srgbClr val="FFFFFF"/>
                </a:solidFill>
                <a:latin typeface="Calibri" panose="020F0502020204030204" pitchFamily="34" charset="0"/>
                <a:ea typeface="Roboto Light" panose="02000000000000000000" pitchFamily="2" charset="0"/>
                <a:cs typeface="Arial" pitchFamily="34" charset="0"/>
              </a:rPr>
              <a:t>Insights and recommendations for business actions</a:t>
            </a:r>
          </a:p>
          <a:p>
            <a:pPr algn="ctr" defTabSz="607309"/>
            <a:endParaRPr lang="en-US" sz="1600" b="1" dirty="0">
              <a:solidFill>
                <a:srgbClr val="FFFFFF"/>
              </a:solidFill>
              <a:latin typeface="Calibri" panose="020F0502020204030204" pitchFamily="34" charset="0"/>
              <a:ea typeface="Roboto Light" panose="02000000000000000000" pitchFamily="2" charset="0"/>
              <a:cs typeface="Arial" pitchFamily="34" charset="0"/>
            </a:endParaRPr>
          </a:p>
          <a:p>
            <a:pPr algn="ctr" defTabSz="607309"/>
            <a:r>
              <a:rPr lang="en-GB" sz="1600" b="1" dirty="0">
                <a:solidFill>
                  <a:srgbClr val="FFFFFF"/>
                </a:solidFill>
                <a:latin typeface="Calibri" panose="020F0502020204030204" pitchFamily="34" charset="0"/>
                <a:ea typeface="Roboto Light" panose="02000000000000000000" pitchFamily="2" charset="0"/>
                <a:cs typeface="Arial" pitchFamily="34" charset="0"/>
              </a:rPr>
              <a:t>Linking the Predictive Models to the client’s ACAI Environment</a:t>
            </a:r>
          </a:p>
          <a:p>
            <a:pPr algn="ctr" defTabSz="607309"/>
            <a:endParaRPr lang="en-US" sz="1600" b="1" dirty="0">
              <a:solidFill>
                <a:srgbClr val="FFFFFF"/>
              </a:solidFill>
              <a:latin typeface="Calibri" panose="020F0502020204030204" pitchFamily="34" charset="0"/>
              <a:ea typeface="Roboto Light" panose="02000000000000000000" pitchFamily="2" charset="0"/>
              <a:cs typeface="Arial" pitchFamily="34" charset="0"/>
            </a:endParaRPr>
          </a:p>
          <a:p>
            <a:pPr algn="ctr" defTabSz="607309"/>
            <a:endParaRPr lang="en-GB" sz="1600" b="1" dirty="0">
              <a:solidFill>
                <a:srgbClr val="FFFFFF"/>
              </a:solidFill>
              <a:latin typeface="Calibri" panose="020F0502020204030204" pitchFamily="34" charset="0"/>
              <a:ea typeface="Roboto Light" panose="02000000000000000000" pitchFamily="2" charset="0"/>
              <a:cs typeface="Arial" pitchFamily="34" charset="0"/>
            </a:endParaRPr>
          </a:p>
        </p:txBody>
      </p:sp>
      <p:sp>
        <p:nvSpPr>
          <p:cNvPr id="40" name="Text Box 14"/>
          <p:cNvSpPr txBox="1">
            <a:spLocks noChangeArrowheads="1"/>
          </p:cNvSpPr>
          <p:nvPr/>
        </p:nvSpPr>
        <p:spPr bwMode="gray">
          <a:xfrm>
            <a:off x="734575" y="4649600"/>
            <a:ext cx="2891342" cy="2086800"/>
          </a:xfrm>
          <a:prstGeom prst="rect">
            <a:avLst/>
          </a:prstGeom>
          <a:noFill/>
          <a:ln w="12700" algn="ctr">
            <a:noFill/>
            <a:miter lim="800000"/>
            <a:headEnd type="none" w="sm" len="sm"/>
            <a:tailEnd type="none" w="sm" len="sm"/>
          </a:ln>
          <a:effectLst/>
        </p:spPr>
        <p:txBody>
          <a:bodyPr wrap="square" lIns="0" tIns="0" rIns="0" bIns="0">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gn="ctr" defTabSz="914126">
              <a:spcBef>
                <a:spcPts val="1799"/>
              </a:spcBef>
              <a:buClr>
                <a:srgbClr val="FFFFFF"/>
              </a:buClr>
              <a:buFont typeface="Wingdings" pitchFamily="2" charset="2"/>
              <a:buNone/>
            </a:pPr>
            <a:r>
              <a:rPr lang="en-AU" sz="1600" b="1" dirty="0">
                <a:solidFill>
                  <a:srgbClr val="FFFFFF"/>
                </a:solidFill>
                <a:latin typeface="Calibri" panose="020F0502020204030204" pitchFamily="34" charset="0"/>
                <a:ea typeface="Roboto Light" panose="02000000000000000000" pitchFamily="2" charset="0"/>
              </a:rPr>
              <a:t>Insight Discovery Workshop</a:t>
            </a:r>
          </a:p>
          <a:p>
            <a:pPr marL="0" indent="0" algn="ctr" defTabSz="914126">
              <a:spcBef>
                <a:spcPts val="1799"/>
              </a:spcBef>
              <a:buClr>
                <a:srgbClr val="FFFFFF"/>
              </a:buClr>
              <a:buFont typeface="Wingdings" pitchFamily="2" charset="2"/>
              <a:buNone/>
            </a:pPr>
            <a:r>
              <a:rPr lang="en-AU" sz="1600" b="1" dirty="0">
                <a:solidFill>
                  <a:srgbClr val="FFFFFF"/>
                </a:solidFill>
                <a:latin typeface="Calibri" panose="020F0502020204030204" pitchFamily="34" charset="0"/>
                <a:ea typeface="Roboto Light" panose="02000000000000000000" pitchFamily="2" charset="0"/>
              </a:rPr>
              <a:t>Understanding existing business issues and challenges, conducting a data assessment</a:t>
            </a:r>
          </a:p>
          <a:p>
            <a:pPr marL="0" indent="0" algn="ctr" defTabSz="914126">
              <a:spcBef>
                <a:spcPts val="1799"/>
              </a:spcBef>
              <a:buClr>
                <a:srgbClr val="FFFFFF"/>
              </a:buClr>
              <a:buFont typeface="Wingdings" pitchFamily="2" charset="2"/>
              <a:buNone/>
            </a:pPr>
            <a:r>
              <a:rPr lang="en-AU" sz="1600" b="1" dirty="0">
                <a:solidFill>
                  <a:srgbClr val="FFFFFF"/>
                </a:solidFill>
                <a:latin typeface="Calibri" panose="020F0502020204030204" pitchFamily="34" charset="0"/>
                <a:ea typeface="Roboto Light" panose="02000000000000000000" pitchFamily="2" charset="0"/>
              </a:rPr>
              <a:t>Conceptualizing and prioritizing predictive models and their scope</a:t>
            </a:r>
            <a:endParaRPr lang="en-AU" sz="1600" dirty="0">
              <a:solidFill>
                <a:srgbClr val="FFFFFF"/>
              </a:solidFill>
              <a:latin typeface="Calibri" panose="020F0502020204030204" pitchFamily="34" charset="0"/>
              <a:ea typeface="Roboto Light" panose="02000000000000000000" pitchFamily="2" charset="0"/>
            </a:endParaRPr>
          </a:p>
        </p:txBody>
      </p:sp>
      <p:sp>
        <p:nvSpPr>
          <p:cNvPr id="41" name="Text Box 14"/>
          <p:cNvSpPr txBox="1">
            <a:spLocks noChangeArrowheads="1"/>
          </p:cNvSpPr>
          <p:nvPr/>
        </p:nvSpPr>
        <p:spPr bwMode="gray">
          <a:xfrm>
            <a:off x="1149354" y="3183470"/>
            <a:ext cx="2061787" cy="374352"/>
          </a:xfrm>
          <a:prstGeom prst="rect">
            <a:avLst/>
          </a:prstGeom>
          <a:noFill/>
          <a:ln w="12700" algn="ctr">
            <a:noFill/>
            <a:miter lim="800000"/>
            <a:headEnd type="none" w="sm" len="sm"/>
            <a:tailEnd type="none" w="sm" len="sm"/>
          </a:ln>
          <a:effectLst/>
        </p:spPr>
        <p:txBody>
          <a:bodyPr wrap="square" lIns="0" tIns="0" rIns="0" bIns="0" anchor="t">
            <a:noAutofit/>
          </a:bodyPr>
          <a:lstStyle>
            <a:defPPr>
              <a:defRPr lang="en-US"/>
            </a:defPPr>
            <a:lvl1pPr marL="174625" indent="-174625">
              <a:buClr>
                <a:prstClr val="black"/>
              </a:buClr>
              <a:buFont typeface="Wingdings" pitchFamily="2" charset="2"/>
              <a:buChar char="§"/>
              <a:defRPr sz="1200">
                <a:solidFill>
                  <a:srgbClr val="666666"/>
                </a:solidFill>
                <a:cs typeface="Arial" pitchFamily="34" charset="0"/>
              </a:defRPr>
            </a:lvl1pPr>
          </a:lstStyle>
          <a:p>
            <a:pPr marL="0" indent="0" algn="ctr" defTabSz="914126">
              <a:lnSpc>
                <a:spcPct val="90000"/>
              </a:lnSpc>
              <a:spcAft>
                <a:spcPts val="600"/>
              </a:spcAft>
              <a:buClr>
                <a:srgbClr val="FFFFFF"/>
              </a:buClr>
              <a:buFont typeface="Wingdings" pitchFamily="2" charset="2"/>
              <a:buNone/>
            </a:pPr>
            <a:r>
              <a:rPr lang="nn-NO" sz="2399" b="1" cap="all" dirty="0">
                <a:solidFill>
                  <a:srgbClr val="FFFFFF"/>
                </a:solidFill>
                <a:latin typeface="Calibri" panose="020F0502020204030204" pitchFamily="34" charset="0"/>
                <a:ea typeface="Roboto Light" panose="02000000000000000000" pitchFamily="2" charset="0"/>
              </a:rPr>
              <a:t>Discover</a:t>
            </a:r>
          </a:p>
        </p:txBody>
      </p:sp>
      <p:sp>
        <p:nvSpPr>
          <p:cNvPr id="42" name="Freeform 26"/>
          <p:cNvSpPr>
            <a:spLocks/>
          </p:cNvSpPr>
          <p:nvPr/>
        </p:nvSpPr>
        <p:spPr bwMode="auto">
          <a:xfrm>
            <a:off x="1828783" y="4042675"/>
            <a:ext cx="117417" cy="114244"/>
          </a:xfrm>
          <a:custGeom>
            <a:avLst/>
            <a:gdLst>
              <a:gd name="T0" fmla="*/ 40 w 45"/>
              <a:gd name="T1" fmla="*/ 0 h 44"/>
              <a:gd name="T2" fmla="*/ 0 w 45"/>
              <a:gd name="T3" fmla="*/ 40 h 44"/>
              <a:gd name="T4" fmla="*/ 5 w 45"/>
              <a:gd name="T5" fmla="*/ 44 h 44"/>
              <a:gd name="T6" fmla="*/ 10 w 45"/>
              <a:gd name="T7" fmla="*/ 40 h 44"/>
              <a:gd name="T8" fmla="*/ 40 w 45"/>
              <a:gd name="T9" fmla="*/ 9 h 44"/>
              <a:gd name="T10" fmla="*/ 45 w 45"/>
              <a:gd name="T11" fmla="*/ 4 h 44"/>
              <a:gd name="T12" fmla="*/ 40 w 45"/>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5" h="44">
                <a:moveTo>
                  <a:pt x="40" y="0"/>
                </a:moveTo>
                <a:cubicBezTo>
                  <a:pt x="18" y="0"/>
                  <a:pt x="0" y="18"/>
                  <a:pt x="0" y="40"/>
                </a:cubicBezTo>
                <a:cubicBezTo>
                  <a:pt x="0" y="42"/>
                  <a:pt x="2" y="44"/>
                  <a:pt x="5" y="44"/>
                </a:cubicBezTo>
                <a:cubicBezTo>
                  <a:pt x="8" y="44"/>
                  <a:pt x="10" y="42"/>
                  <a:pt x="10" y="40"/>
                </a:cubicBezTo>
                <a:cubicBezTo>
                  <a:pt x="10" y="23"/>
                  <a:pt x="23" y="9"/>
                  <a:pt x="40" y="9"/>
                </a:cubicBezTo>
                <a:cubicBezTo>
                  <a:pt x="43" y="9"/>
                  <a:pt x="45" y="7"/>
                  <a:pt x="45" y="4"/>
                </a:cubicBezTo>
                <a:cubicBezTo>
                  <a:pt x="45" y="2"/>
                  <a:pt x="43" y="0"/>
                  <a:pt x="40" y="0"/>
                </a:cubicBezTo>
                <a:close/>
              </a:path>
            </a:pathLst>
          </a:custGeom>
          <a:solidFill>
            <a:srgbClr val="4141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95" tIns="45697" rIns="91395" bIns="45697" numCol="1" anchor="t" anchorCtr="0" compatLnSpc="1">
            <a:prstTxWarp prst="textNoShape">
              <a:avLst/>
            </a:prstTxWarp>
          </a:bodyPr>
          <a:lstStyle/>
          <a:p>
            <a:pPr defTabSz="914126"/>
            <a:endParaRPr lang="en-IE" sz="1799">
              <a:solidFill>
                <a:srgbClr val="000000"/>
              </a:solidFill>
              <a:latin typeface="Calibri" panose="020F0502020204030204" pitchFamily="34" charset="0"/>
            </a:endParaRPr>
          </a:p>
        </p:txBody>
      </p:sp>
      <p:sp>
        <p:nvSpPr>
          <p:cNvPr id="43" name="Freeform 27"/>
          <p:cNvSpPr>
            <a:spLocks/>
          </p:cNvSpPr>
          <p:nvPr/>
        </p:nvSpPr>
        <p:spPr bwMode="auto">
          <a:xfrm>
            <a:off x="2258783" y="4042675"/>
            <a:ext cx="115830" cy="114244"/>
          </a:xfrm>
          <a:custGeom>
            <a:avLst/>
            <a:gdLst>
              <a:gd name="T0" fmla="*/ 40 w 44"/>
              <a:gd name="T1" fmla="*/ 0 h 44"/>
              <a:gd name="T2" fmla="*/ 0 w 44"/>
              <a:gd name="T3" fmla="*/ 40 h 44"/>
              <a:gd name="T4" fmla="*/ 5 w 44"/>
              <a:gd name="T5" fmla="*/ 44 h 44"/>
              <a:gd name="T6" fmla="*/ 9 w 44"/>
              <a:gd name="T7" fmla="*/ 40 h 44"/>
              <a:gd name="T8" fmla="*/ 40 w 44"/>
              <a:gd name="T9" fmla="*/ 9 h 44"/>
              <a:gd name="T10" fmla="*/ 44 w 44"/>
              <a:gd name="T11" fmla="*/ 4 h 44"/>
              <a:gd name="T12" fmla="*/ 40 w 44"/>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4" h="44">
                <a:moveTo>
                  <a:pt x="40" y="0"/>
                </a:moveTo>
                <a:cubicBezTo>
                  <a:pt x="18" y="0"/>
                  <a:pt x="0" y="18"/>
                  <a:pt x="0" y="40"/>
                </a:cubicBezTo>
                <a:cubicBezTo>
                  <a:pt x="0" y="42"/>
                  <a:pt x="2" y="44"/>
                  <a:pt x="5" y="44"/>
                </a:cubicBezTo>
                <a:cubicBezTo>
                  <a:pt x="7" y="44"/>
                  <a:pt x="9" y="42"/>
                  <a:pt x="9" y="40"/>
                </a:cubicBezTo>
                <a:cubicBezTo>
                  <a:pt x="9" y="23"/>
                  <a:pt x="23" y="9"/>
                  <a:pt x="40" y="9"/>
                </a:cubicBezTo>
                <a:cubicBezTo>
                  <a:pt x="42" y="9"/>
                  <a:pt x="44" y="7"/>
                  <a:pt x="44" y="4"/>
                </a:cubicBezTo>
                <a:cubicBezTo>
                  <a:pt x="44" y="2"/>
                  <a:pt x="42" y="0"/>
                  <a:pt x="40" y="0"/>
                </a:cubicBezTo>
                <a:close/>
              </a:path>
            </a:pathLst>
          </a:custGeom>
          <a:solidFill>
            <a:srgbClr val="41414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95" tIns="45697" rIns="91395" bIns="45697" numCol="1" anchor="t" anchorCtr="0" compatLnSpc="1">
            <a:prstTxWarp prst="textNoShape">
              <a:avLst/>
            </a:prstTxWarp>
          </a:bodyPr>
          <a:lstStyle/>
          <a:p>
            <a:pPr defTabSz="914126"/>
            <a:endParaRPr lang="en-IE" sz="1799">
              <a:solidFill>
                <a:srgbClr val="000000"/>
              </a:solidFill>
              <a:latin typeface="Calibri" panose="020F0502020204030204" pitchFamily="34" charset="0"/>
            </a:endParaRPr>
          </a:p>
        </p:txBody>
      </p:sp>
      <p:sp>
        <p:nvSpPr>
          <p:cNvPr id="44" name="Freeform 28"/>
          <p:cNvSpPr>
            <a:spLocks/>
          </p:cNvSpPr>
          <p:nvPr/>
        </p:nvSpPr>
        <p:spPr bwMode="auto">
          <a:xfrm>
            <a:off x="1874797" y="3780867"/>
            <a:ext cx="544244" cy="201514"/>
          </a:xfrm>
          <a:custGeom>
            <a:avLst/>
            <a:gdLst>
              <a:gd name="T0" fmla="*/ 81 w 208"/>
              <a:gd name="T1" fmla="*/ 77 h 77"/>
              <a:gd name="T2" fmla="*/ 128 w 208"/>
              <a:gd name="T3" fmla="*/ 77 h 77"/>
              <a:gd name="T4" fmla="*/ 184 w 208"/>
              <a:gd name="T5" fmla="*/ 52 h 77"/>
              <a:gd name="T6" fmla="*/ 208 w 208"/>
              <a:gd name="T7" fmla="*/ 56 h 77"/>
              <a:gd name="T8" fmla="*/ 181 w 208"/>
              <a:gd name="T9" fmla="*/ 18 h 77"/>
              <a:gd name="T10" fmla="*/ 177 w 208"/>
              <a:gd name="T11" fmla="*/ 11 h 77"/>
              <a:gd name="T12" fmla="*/ 177 w 208"/>
              <a:gd name="T13" fmla="*/ 11 h 77"/>
              <a:gd name="T14" fmla="*/ 177 w 208"/>
              <a:gd name="T15" fmla="*/ 11 h 77"/>
              <a:gd name="T16" fmla="*/ 152 w 208"/>
              <a:gd name="T17" fmla="*/ 0 h 77"/>
              <a:gd name="T18" fmla="*/ 127 w 208"/>
              <a:gd name="T19" fmla="*/ 11 h 77"/>
              <a:gd name="T20" fmla="*/ 82 w 208"/>
              <a:gd name="T21" fmla="*/ 11 h 77"/>
              <a:gd name="T22" fmla="*/ 57 w 208"/>
              <a:gd name="T23" fmla="*/ 0 h 77"/>
              <a:gd name="T24" fmla="*/ 32 w 208"/>
              <a:gd name="T25" fmla="*/ 11 h 77"/>
              <a:gd name="T26" fmla="*/ 32 w 208"/>
              <a:gd name="T27" fmla="*/ 11 h 77"/>
              <a:gd name="T28" fmla="*/ 0 w 208"/>
              <a:gd name="T29" fmla="*/ 56 h 77"/>
              <a:gd name="T30" fmla="*/ 25 w 208"/>
              <a:gd name="T31" fmla="*/ 52 h 77"/>
              <a:gd name="T32" fmla="*/ 81 w 208"/>
              <a:gd name="T3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8" h="77">
                <a:moveTo>
                  <a:pt x="81" y="77"/>
                </a:moveTo>
                <a:cubicBezTo>
                  <a:pt x="128" y="77"/>
                  <a:pt x="128" y="77"/>
                  <a:pt x="128" y="77"/>
                </a:cubicBezTo>
                <a:cubicBezTo>
                  <a:pt x="139" y="62"/>
                  <a:pt x="161" y="52"/>
                  <a:pt x="184" y="52"/>
                </a:cubicBezTo>
                <a:cubicBezTo>
                  <a:pt x="193" y="52"/>
                  <a:pt x="201" y="53"/>
                  <a:pt x="208" y="56"/>
                </a:cubicBezTo>
                <a:cubicBezTo>
                  <a:pt x="181" y="18"/>
                  <a:pt x="181" y="18"/>
                  <a:pt x="181" y="18"/>
                </a:cubicBezTo>
                <a:cubicBezTo>
                  <a:pt x="180" y="15"/>
                  <a:pt x="179" y="13"/>
                  <a:pt x="177" y="11"/>
                </a:cubicBezTo>
                <a:cubicBezTo>
                  <a:pt x="177" y="11"/>
                  <a:pt x="177" y="11"/>
                  <a:pt x="177" y="11"/>
                </a:cubicBezTo>
                <a:cubicBezTo>
                  <a:pt x="177" y="11"/>
                  <a:pt x="177" y="11"/>
                  <a:pt x="177" y="11"/>
                </a:cubicBezTo>
                <a:cubicBezTo>
                  <a:pt x="171" y="4"/>
                  <a:pt x="162" y="0"/>
                  <a:pt x="152" y="0"/>
                </a:cubicBezTo>
                <a:cubicBezTo>
                  <a:pt x="142" y="0"/>
                  <a:pt x="134" y="4"/>
                  <a:pt x="127" y="11"/>
                </a:cubicBezTo>
                <a:cubicBezTo>
                  <a:pt x="82" y="11"/>
                  <a:pt x="82" y="11"/>
                  <a:pt x="82" y="11"/>
                </a:cubicBezTo>
                <a:cubicBezTo>
                  <a:pt x="76" y="4"/>
                  <a:pt x="67" y="0"/>
                  <a:pt x="57" y="0"/>
                </a:cubicBezTo>
                <a:cubicBezTo>
                  <a:pt x="47" y="0"/>
                  <a:pt x="38" y="4"/>
                  <a:pt x="32" y="11"/>
                </a:cubicBezTo>
                <a:cubicBezTo>
                  <a:pt x="32" y="11"/>
                  <a:pt x="32" y="11"/>
                  <a:pt x="32" y="11"/>
                </a:cubicBezTo>
                <a:cubicBezTo>
                  <a:pt x="0" y="56"/>
                  <a:pt x="0" y="56"/>
                  <a:pt x="0" y="56"/>
                </a:cubicBezTo>
                <a:cubicBezTo>
                  <a:pt x="8" y="53"/>
                  <a:pt x="16" y="52"/>
                  <a:pt x="25" y="52"/>
                </a:cubicBezTo>
                <a:cubicBezTo>
                  <a:pt x="48" y="52"/>
                  <a:pt x="70" y="62"/>
                  <a:pt x="81" y="77"/>
                </a:cubicBezTo>
                <a:close/>
              </a:path>
            </a:pathLst>
          </a:custGeom>
          <a:solidFill>
            <a:srgbClr val="414141"/>
          </a:solidFill>
          <a:ln w="25400">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95" tIns="45697" rIns="91395" bIns="45697" numCol="1" anchor="t" anchorCtr="0" compatLnSpc="1">
            <a:prstTxWarp prst="textNoShape">
              <a:avLst/>
            </a:prstTxWarp>
          </a:bodyPr>
          <a:lstStyle/>
          <a:p>
            <a:pPr defTabSz="914126"/>
            <a:endParaRPr lang="en-IE" sz="1799">
              <a:solidFill>
                <a:srgbClr val="000000"/>
              </a:solidFill>
              <a:latin typeface="Calibri" panose="020F0502020204030204" pitchFamily="34" charset="0"/>
            </a:endParaRPr>
          </a:p>
        </p:txBody>
      </p:sp>
      <p:sp>
        <p:nvSpPr>
          <p:cNvPr id="45" name="Freeform 29"/>
          <p:cNvSpPr>
            <a:spLocks noEditPoints="1"/>
          </p:cNvSpPr>
          <p:nvPr/>
        </p:nvSpPr>
        <p:spPr bwMode="auto">
          <a:xfrm>
            <a:off x="1760556" y="3942714"/>
            <a:ext cx="775905" cy="376053"/>
          </a:xfrm>
          <a:custGeom>
            <a:avLst/>
            <a:gdLst>
              <a:gd name="T0" fmla="*/ 280 w 297"/>
              <a:gd name="T1" fmla="*/ 34 h 144"/>
              <a:gd name="T2" fmla="*/ 268 w 297"/>
              <a:gd name="T3" fmla="*/ 17 h 144"/>
              <a:gd name="T4" fmla="*/ 228 w 297"/>
              <a:gd name="T5" fmla="*/ 0 h 144"/>
              <a:gd name="T6" fmla="*/ 179 w 297"/>
              <a:gd name="T7" fmla="*/ 23 h 144"/>
              <a:gd name="T8" fmla="*/ 178 w 297"/>
              <a:gd name="T9" fmla="*/ 25 h 144"/>
              <a:gd name="T10" fmla="*/ 119 w 297"/>
              <a:gd name="T11" fmla="*/ 25 h 144"/>
              <a:gd name="T12" fmla="*/ 118 w 297"/>
              <a:gd name="T13" fmla="*/ 23 h 144"/>
              <a:gd name="T14" fmla="*/ 69 w 297"/>
              <a:gd name="T15" fmla="*/ 0 h 144"/>
              <a:gd name="T16" fmla="*/ 24 w 297"/>
              <a:gd name="T17" fmla="*/ 23 h 144"/>
              <a:gd name="T18" fmla="*/ 23 w 297"/>
              <a:gd name="T19" fmla="*/ 24 h 144"/>
              <a:gd name="T20" fmla="*/ 15 w 297"/>
              <a:gd name="T21" fmla="*/ 36 h 144"/>
              <a:gd name="T22" fmla="*/ 0 w 297"/>
              <a:gd name="T23" fmla="*/ 78 h 144"/>
              <a:gd name="T24" fmla="*/ 66 w 297"/>
              <a:gd name="T25" fmla="*/ 144 h 144"/>
              <a:gd name="T26" fmla="*/ 116 w 297"/>
              <a:gd name="T27" fmla="*/ 121 h 144"/>
              <a:gd name="T28" fmla="*/ 116 w 297"/>
              <a:gd name="T29" fmla="*/ 122 h 144"/>
              <a:gd name="T30" fmla="*/ 117 w 297"/>
              <a:gd name="T31" fmla="*/ 120 h 144"/>
              <a:gd name="T32" fmla="*/ 118 w 297"/>
              <a:gd name="T33" fmla="*/ 120 h 144"/>
              <a:gd name="T34" fmla="*/ 128 w 297"/>
              <a:gd name="T35" fmla="*/ 110 h 144"/>
              <a:gd name="T36" fmla="*/ 149 w 297"/>
              <a:gd name="T37" fmla="*/ 120 h 144"/>
              <a:gd name="T38" fmla="*/ 169 w 297"/>
              <a:gd name="T39" fmla="*/ 110 h 144"/>
              <a:gd name="T40" fmla="*/ 179 w 297"/>
              <a:gd name="T41" fmla="*/ 119 h 144"/>
              <a:gd name="T42" fmla="*/ 180 w 297"/>
              <a:gd name="T43" fmla="*/ 121 h 144"/>
              <a:gd name="T44" fmla="*/ 181 w 297"/>
              <a:gd name="T45" fmla="*/ 122 h 144"/>
              <a:gd name="T46" fmla="*/ 181 w 297"/>
              <a:gd name="T47" fmla="*/ 122 h 144"/>
              <a:gd name="T48" fmla="*/ 231 w 297"/>
              <a:gd name="T49" fmla="*/ 144 h 144"/>
              <a:gd name="T50" fmla="*/ 297 w 297"/>
              <a:gd name="T51" fmla="*/ 78 h 144"/>
              <a:gd name="T52" fmla="*/ 280 w 297"/>
              <a:gd name="T53" fmla="*/ 34 h 144"/>
              <a:gd name="T54" fmla="*/ 66 w 297"/>
              <a:gd name="T55" fmla="*/ 126 h 144"/>
              <a:gd name="T56" fmla="*/ 18 w 297"/>
              <a:gd name="T57" fmla="*/ 78 h 144"/>
              <a:gd name="T58" fmla="*/ 66 w 297"/>
              <a:gd name="T59" fmla="*/ 29 h 144"/>
              <a:gd name="T60" fmla="*/ 115 w 297"/>
              <a:gd name="T61" fmla="*/ 78 h 144"/>
              <a:gd name="T62" fmla="*/ 66 w 297"/>
              <a:gd name="T63" fmla="*/ 126 h 144"/>
              <a:gd name="T64" fmla="*/ 149 w 297"/>
              <a:gd name="T65" fmla="*/ 111 h 144"/>
              <a:gd name="T66" fmla="*/ 132 w 297"/>
              <a:gd name="T67" fmla="*/ 94 h 144"/>
              <a:gd name="T68" fmla="*/ 149 w 297"/>
              <a:gd name="T69" fmla="*/ 78 h 144"/>
              <a:gd name="T70" fmla="*/ 165 w 297"/>
              <a:gd name="T71" fmla="*/ 94 h 144"/>
              <a:gd name="T72" fmla="*/ 149 w 297"/>
              <a:gd name="T73" fmla="*/ 111 h 144"/>
              <a:gd name="T74" fmla="*/ 231 w 297"/>
              <a:gd name="T75" fmla="*/ 126 h 144"/>
              <a:gd name="T76" fmla="*/ 183 w 297"/>
              <a:gd name="T77" fmla="*/ 78 h 144"/>
              <a:gd name="T78" fmla="*/ 231 w 297"/>
              <a:gd name="T79" fmla="*/ 29 h 144"/>
              <a:gd name="T80" fmla="*/ 279 w 297"/>
              <a:gd name="T81" fmla="*/ 78 h 144"/>
              <a:gd name="T82" fmla="*/ 231 w 297"/>
              <a:gd name="T83" fmla="*/ 12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7" h="144">
                <a:moveTo>
                  <a:pt x="280" y="34"/>
                </a:moveTo>
                <a:cubicBezTo>
                  <a:pt x="268" y="17"/>
                  <a:pt x="268" y="17"/>
                  <a:pt x="268" y="17"/>
                </a:cubicBezTo>
                <a:cubicBezTo>
                  <a:pt x="259" y="6"/>
                  <a:pt x="244" y="0"/>
                  <a:pt x="228" y="0"/>
                </a:cubicBezTo>
                <a:cubicBezTo>
                  <a:pt x="208" y="0"/>
                  <a:pt x="187" y="9"/>
                  <a:pt x="179" y="23"/>
                </a:cubicBezTo>
                <a:cubicBezTo>
                  <a:pt x="178" y="25"/>
                  <a:pt x="178" y="25"/>
                  <a:pt x="178" y="25"/>
                </a:cubicBezTo>
                <a:cubicBezTo>
                  <a:pt x="119" y="25"/>
                  <a:pt x="119" y="25"/>
                  <a:pt x="119" y="25"/>
                </a:cubicBezTo>
                <a:cubicBezTo>
                  <a:pt x="118" y="23"/>
                  <a:pt x="118" y="23"/>
                  <a:pt x="118" y="23"/>
                </a:cubicBezTo>
                <a:cubicBezTo>
                  <a:pt x="110" y="9"/>
                  <a:pt x="89" y="0"/>
                  <a:pt x="69" y="0"/>
                </a:cubicBezTo>
                <a:cubicBezTo>
                  <a:pt x="50" y="0"/>
                  <a:pt x="33" y="9"/>
                  <a:pt x="24" y="23"/>
                </a:cubicBezTo>
                <a:cubicBezTo>
                  <a:pt x="24" y="23"/>
                  <a:pt x="24" y="23"/>
                  <a:pt x="23" y="24"/>
                </a:cubicBezTo>
                <a:cubicBezTo>
                  <a:pt x="15" y="36"/>
                  <a:pt x="15" y="36"/>
                  <a:pt x="15" y="36"/>
                </a:cubicBezTo>
                <a:cubicBezTo>
                  <a:pt x="5" y="47"/>
                  <a:pt x="0" y="62"/>
                  <a:pt x="0" y="78"/>
                </a:cubicBezTo>
                <a:cubicBezTo>
                  <a:pt x="0" y="114"/>
                  <a:pt x="30" y="144"/>
                  <a:pt x="66" y="144"/>
                </a:cubicBezTo>
                <a:cubicBezTo>
                  <a:pt x="86" y="144"/>
                  <a:pt x="104" y="135"/>
                  <a:pt x="116" y="121"/>
                </a:cubicBezTo>
                <a:cubicBezTo>
                  <a:pt x="116" y="122"/>
                  <a:pt x="116" y="122"/>
                  <a:pt x="116" y="122"/>
                </a:cubicBezTo>
                <a:cubicBezTo>
                  <a:pt x="117" y="121"/>
                  <a:pt x="117" y="120"/>
                  <a:pt x="117" y="120"/>
                </a:cubicBezTo>
                <a:cubicBezTo>
                  <a:pt x="117" y="120"/>
                  <a:pt x="117" y="120"/>
                  <a:pt x="118" y="120"/>
                </a:cubicBezTo>
                <a:cubicBezTo>
                  <a:pt x="121" y="116"/>
                  <a:pt x="124" y="113"/>
                  <a:pt x="128" y="110"/>
                </a:cubicBezTo>
                <a:cubicBezTo>
                  <a:pt x="133" y="116"/>
                  <a:pt x="140" y="120"/>
                  <a:pt x="149" y="120"/>
                </a:cubicBezTo>
                <a:cubicBezTo>
                  <a:pt x="157" y="120"/>
                  <a:pt x="164" y="116"/>
                  <a:pt x="169" y="110"/>
                </a:cubicBezTo>
                <a:cubicBezTo>
                  <a:pt x="173" y="113"/>
                  <a:pt x="176" y="115"/>
                  <a:pt x="179" y="119"/>
                </a:cubicBezTo>
                <a:cubicBezTo>
                  <a:pt x="179" y="120"/>
                  <a:pt x="180" y="120"/>
                  <a:pt x="180" y="121"/>
                </a:cubicBezTo>
                <a:cubicBezTo>
                  <a:pt x="181" y="121"/>
                  <a:pt x="181" y="121"/>
                  <a:pt x="181" y="122"/>
                </a:cubicBezTo>
                <a:cubicBezTo>
                  <a:pt x="181" y="122"/>
                  <a:pt x="181" y="122"/>
                  <a:pt x="181" y="122"/>
                </a:cubicBezTo>
                <a:cubicBezTo>
                  <a:pt x="193" y="135"/>
                  <a:pt x="211" y="144"/>
                  <a:pt x="231" y="144"/>
                </a:cubicBezTo>
                <a:cubicBezTo>
                  <a:pt x="267" y="144"/>
                  <a:pt x="297" y="114"/>
                  <a:pt x="297" y="78"/>
                </a:cubicBezTo>
                <a:cubicBezTo>
                  <a:pt x="297" y="61"/>
                  <a:pt x="291" y="45"/>
                  <a:pt x="280" y="34"/>
                </a:cubicBezTo>
                <a:close/>
                <a:moveTo>
                  <a:pt x="66" y="126"/>
                </a:moveTo>
                <a:cubicBezTo>
                  <a:pt x="40" y="126"/>
                  <a:pt x="18" y="104"/>
                  <a:pt x="18" y="78"/>
                </a:cubicBezTo>
                <a:cubicBezTo>
                  <a:pt x="18" y="51"/>
                  <a:pt x="40" y="29"/>
                  <a:pt x="66" y="29"/>
                </a:cubicBezTo>
                <a:cubicBezTo>
                  <a:pt x="93" y="29"/>
                  <a:pt x="115" y="51"/>
                  <a:pt x="115" y="78"/>
                </a:cubicBezTo>
                <a:cubicBezTo>
                  <a:pt x="115" y="104"/>
                  <a:pt x="93" y="126"/>
                  <a:pt x="66" y="126"/>
                </a:cubicBezTo>
                <a:close/>
                <a:moveTo>
                  <a:pt x="149" y="111"/>
                </a:moveTo>
                <a:cubicBezTo>
                  <a:pt x="139" y="111"/>
                  <a:pt x="132" y="104"/>
                  <a:pt x="132" y="94"/>
                </a:cubicBezTo>
                <a:cubicBezTo>
                  <a:pt x="132" y="85"/>
                  <a:pt x="139" y="78"/>
                  <a:pt x="149" y="78"/>
                </a:cubicBezTo>
                <a:cubicBezTo>
                  <a:pt x="158" y="78"/>
                  <a:pt x="165" y="85"/>
                  <a:pt x="165" y="94"/>
                </a:cubicBezTo>
                <a:cubicBezTo>
                  <a:pt x="165" y="104"/>
                  <a:pt x="158" y="111"/>
                  <a:pt x="149" y="111"/>
                </a:cubicBezTo>
                <a:close/>
                <a:moveTo>
                  <a:pt x="231" y="126"/>
                </a:moveTo>
                <a:cubicBezTo>
                  <a:pt x="204" y="126"/>
                  <a:pt x="183" y="104"/>
                  <a:pt x="183" y="78"/>
                </a:cubicBezTo>
                <a:cubicBezTo>
                  <a:pt x="183" y="51"/>
                  <a:pt x="204" y="29"/>
                  <a:pt x="231" y="29"/>
                </a:cubicBezTo>
                <a:cubicBezTo>
                  <a:pt x="257" y="29"/>
                  <a:pt x="279" y="51"/>
                  <a:pt x="279" y="78"/>
                </a:cubicBezTo>
                <a:cubicBezTo>
                  <a:pt x="279" y="104"/>
                  <a:pt x="257" y="126"/>
                  <a:pt x="231" y="126"/>
                </a:cubicBezTo>
                <a:close/>
              </a:path>
            </a:pathLst>
          </a:custGeom>
          <a:solidFill>
            <a:srgbClr val="414141"/>
          </a:solidFill>
          <a:ln w="25400">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395" tIns="45697" rIns="91395" bIns="45697" numCol="1" anchor="t" anchorCtr="0" compatLnSpc="1">
            <a:prstTxWarp prst="textNoShape">
              <a:avLst/>
            </a:prstTxWarp>
          </a:bodyPr>
          <a:lstStyle/>
          <a:p>
            <a:pPr defTabSz="914126"/>
            <a:endParaRPr lang="en-IE" sz="1799">
              <a:solidFill>
                <a:srgbClr val="000000"/>
              </a:solidFill>
              <a:latin typeface="Calibri" panose="020F0502020204030204" pitchFamily="34" charset="0"/>
            </a:endParaRPr>
          </a:p>
        </p:txBody>
      </p:sp>
      <p:pic>
        <p:nvPicPr>
          <p:cNvPr id="46"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098" y="3077094"/>
            <a:ext cx="660019" cy="660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7" name="Freeform 10"/>
          <p:cNvSpPr>
            <a:spLocks noEditPoints="1"/>
          </p:cNvSpPr>
          <p:nvPr/>
        </p:nvSpPr>
        <p:spPr bwMode="auto">
          <a:xfrm>
            <a:off x="9722278" y="2221716"/>
            <a:ext cx="643997" cy="746173"/>
          </a:xfrm>
          <a:custGeom>
            <a:avLst/>
            <a:gdLst>
              <a:gd name="T0" fmla="*/ 518 w 613"/>
              <a:gd name="T1" fmla="*/ 290 h 710"/>
              <a:gd name="T2" fmla="*/ 565 w 613"/>
              <a:gd name="T3" fmla="*/ 637 h 710"/>
              <a:gd name="T4" fmla="*/ 331 w 613"/>
              <a:gd name="T5" fmla="*/ 211 h 710"/>
              <a:gd name="T6" fmla="*/ 382 w 613"/>
              <a:gd name="T7" fmla="*/ 189 h 710"/>
              <a:gd name="T8" fmla="*/ 374 w 613"/>
              <a:gd name="T9" fmla="*/ 177 h 710"/>
              <a:gd name="T10" fmla="*/ 0 w 613"/>
              <a:gd name="T11" fmla="*/ 279 h 710"/>
              <a:gd name="T12" fmla="*/ 307 w 613"/>
              <a:gd name="T13" fmla="*/ 579 h 710"/>
              <a:gd name="T14" fmla="*/ 613 w 613"/>
              <a:gd name="T15" fmla="*/ 279 h 710"/>
              <a:gd name="T16" fmla="*/ 283 w 613"/>
              <a:gd name="T17" fmla="*/ 537 h 710"/>
              <a:gd name="T18" fmla="*/ 48 w 613"/>
              <a:gd name="T19" fmla="*/ 311 h 710"/>
              <a:gd name="T20" fmla="*/ 283 w 613"/>
              <a:gd name="T21" fmla="*/ 537 h 710"/>
              <a:gd name="T22" fmla="*/ 473 w 613"/>
              <a:gd name="T23" fmla="*/ 0 h 710"/>
              <a:gd name="T24" fmla="*/ 392 w 613"/>
              <a:gd name="T25" fmla="*/ 159 h 710"/>
              <a:gd name="T26" fmla="*/ 553 w 613"/>
              <a:gd name="T27" fmla="*/ 159 h 710"/>
              <a:gd name="T28" fmla="*/ 473 w 613"/>
              <a:gd name="T29" fmla="*/ 152 h 710"/>
              <a:gd name="T30" fmla="*/ 473 w 613"/>
              <a:gd name="T31" fmla="*/ 47 h 710"/>
              <a:gd name="T32" fmla="*/ 473 w 613"/>
              <a:gd name="T33" fmla="*/ 152 h 710"/>
              <a:gd name="T34" fmla="*/ 99 w 613"/>
              <a:gd name="T35" fmla="*/ 437 h 710"/>
              <a:gd name="T36" fmla="*/ 77 w 613"/>
              <a:gd name="T37" fmla="*/ 415 h 710"/>
              <a:gd name="T38" fmla="*/ 136 w 613"/>
              <a:gd name="T39" fmla="*/ 381 h 710"/>
              <a:gd name="T40" fmla="*/ 158 w 613"/>
              <a:gd name="T41" fmla="*/ 403 h 710"/>
              <a:gd name="T42" fmla="*/ 136 w 613"/>
              <a:gd name="T43" fmla="*/ 381 h 710"/>
              <a:gd name="T44" fmla="*/ 199 w 613"/>
              <a:gd name="T45" fmla="*/ 423 h 710"/>
              <a:gd name="T46" fmla="*/ 221 w 613"/>
              <a:gd name="T47" fmla="*/ 401 h 710"/>
              <a:gd name="T48" fmla="*/ 234 w 613"/>
              <a:gd name="T49" fmla="*/ 464 h 710"/>
              <a:gd name="T50" fmla="*/ 256 w 613"/>
              <a:gd name="T51" fmla="*/ 486 h 710"/>
              <a:gd name="T52" fmla="*/ 234 w 613"/>
              <a:gd name="T53" fmla="*/ 464 h 710"/>
              <a:gd name="T54" fmla="*/ 360 w 613"/>
              <a:gd name="T55" fmla="*/ 495 h 710"/>
              <a:gd name="T56" fmla="*/ 382 w 613"/>
              <a:gd name="T57" fmla="*/ 473 h 710"/>
              <a:gd name="T58" fmla="*/ 425 w 613"/>
              <a:gd name="T59" fmla="*/ 454 h 710"/>
              <a:gd name="T60" fmla="*/ 447 w 613"/>
              <a:gd name="T61" fmla="*/ 476 h 710"/>
              <a:gd name="T62" fmla="*/ 425 w 613"/>
              <a:gd name="T63" fmla="*/ 454 h 710"/>
              <a:gd name="T64" fmla="*/ 457 w 613"/>
              <a:gd name="T65" fmla="*/ 413 h 710"/>
              <a:gd name="T66" fmla="*/ 480 w 613"/>
              <a:gd name="T67" fmla="*/ 390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3" h="710">
                <a:moveTo>
                  <a:pt x="536" y="246"/>
                </a:moveTo>
                <a:cubicBezTo>
                  <a:pt x="530" y="260"/>
                  <a:pt x="523" y="276"/>
                  <a:pt x="518" y="290"/>
                </a:cubicBezTo>
                <a:cubicBezTo>
                  <a:pt x="565" y="311"/>
                  <a:pt x="565" y="311"/>
                  <a:pt x="565" y="311"/>
                </a:cubicBezTo>
                <a:cubicBezTo>
                  <a:pt x="565" y="637"/>
                  <a:pt x="565" y="637"/>
                  <a:pt x="565" y="637"/>
                </a:cubicBezTo>
                <a:cubicBezTo>
                  <a:pt x="331" y="537"/>
                  <a:pt x="331" y="537"/>
                  <a:pt x="331" y="537"/>
                </a:cubicBezTo>
                <a:cubicBezTo>
                  <a:pt x="331" y="211"/>
                  <a:pt x="331" y="211"/>
                  <a:pt x="331" y="211"/>
                </a:cubicBezTo>
                <a:cubicBezTo>
                  <a:pt x="409" y="244"/>
                  <a:pt x="409" y="244"/>
                  <a:pt x="409" y="244"/>
                </a:cubicBezTo>
                <a:cubicBezTo>
                  <a:pt x="399" y="220"/>
                  <a:pt x="389" y="200"/>
                  <a:pt x="382" y="189"/>
                </a:cubicBezTo>
                <a:cubicBezTo>
                  <a:pt x="382" y="189"/>
                  <a:pt x="382" y="189"/>
                  <a:pt x="382" y="189"/>
                </a:cubicBezTo>
                <a:cubicBezTo>
                  <a:pt x="379" y="184"/>
                  <a:pt x="376" y="180"/>
                  <a:pt x="374" y="177"/>
                </a:cubicBezTo>
                <a:cubicBezTo>
                  <a:pt x="307" y="149"/>
                  <a:pt x="307" y="149"/>
                  <a:pt x="307" y="149"/>
                </a:cubicBezTo>
                <a:cubicBezTo>
                  <a:pt x="0" y="279"/>
                  <a:pt x="0" y="279"/>
                  <a:pt x="0" y="279"/>
                </a:cubicBezTo>
                <a:cubicBezTo>
                  <a:pt x="0" y="710"/>
                  <a:pt x="0" y="710"/>
                  <a:pt x="0" y="710"/>
                </a:cubicBezTo>
                <a:cubicBezTo>
                  <a:pt x="307" y="579"/>
                  <a:pt x="307" y="579"/>
                  <a:pt x="307" y="579"/>
                </a:cubicBezTo>
                <a:cubicBezTo>
                  <a:pt x="613" y="710"/>
                  <a:pt x="613" y="710"/>
                  <a:pt x="613" y="710"/>
                </a:cubicBezTo>
                <a:cubicBezTo>
                  <a:pt x="613" y="279"/>
                  <a:pt x="613" y="279"/>
                  <a:pt x="613" y="279"/>
                </a:cubicBezTo>
                <a:lnTo>
                  <a:pt x="536" y="246"/>
                </a:lnTo>
                <a:close/>
                <a:moveTo>
                  <a:pt x="283" y="537"/>
                </a:moveTo>
                <a:cubicBezTo>
                  <a:pt x="48" y="637"/>
                  <a:pt x="48" y="637"/>
                  <a:pt x="48" y="637"/>
                </a:cubicBezTo>
                <a:cubicBezTo>
                  <a:pt x="48" y="311"/>
                  <a:pt x="48" y="311"/>
                  <a:pt x="48" y="311"/>
                </a:cubicBezTo>
                <a:cubicBezTo>
                  <a:pt x="283" y="211"/>
                  <a:pt x="283" y="211"/>
                  <a:pt x="283" y="211"/>
                </a:cubicBezTo>
                <a:lnTo>
                  <a:pt x="283" y="537"/>
                </a:lnTo>
                <a:close/>
                <a:moveTo>
                  <a:pt x="571" y="99"/>
                </a:moveTo>
                <a:cubicBezTo>
                  <a:pt x="571" y="45"/>
                  <a:pt x="527" y="0"/>
                  <a:pt x="473" y="0"/>
                </a:cubicBezTo>
                <a:cubicBezTo>
                  <a:pt x="418" y="0"/>
                  <a:pt x="374" y="45"/>
                  <a:pt x="374" y="99"/>
                </a:cubicBezTo>
                <a:cubicBezTo>
                  <a:pt x="374" y="121"/>
                  <a:pt x="382" y="140"/>
                  <a:pt x="392" y="159"/>
                </a:cubicBezTo>
                <a:cubicBezTo>
                  <a:pt x="400" y="172"/>
                  <a:pt x="457" y="290"/>
                  <a:pt x="473" y="343"/>
                </a:cubicBezTo>
                <a:cubicBezTo>
                  <a:pt x="488" y="290"/>
                  <a:pt x="545" y="172"/>
                  <a:pt x="553" y="159"/>
                </a:cubicBezTo>
                <a:cubicBezTo>
                  <a:pt x="563" y="141"/>
                  <a:pt x="571" y="121"/>
                  <a:pt x="571" y="99"/>
                </a:cubicBezTo>
                <a:close/>
                <a:moveTo>
                  <a:pt x="473" y="152"/>
                </a:moveTo>
                <a:cubicBezTo>
                  <a:pt x="444" y="152"/>
                  <a:pt x="420" y="128"/>
                  <a:pt x="420" y="99"/>
                </a:cubicBezTo>
                <a:cubicBezTo>
                  <a:pt x="420" y="70"/>
                  <a:pt x="444" y="47"/>
                  <a:pt x="473" y="47"/>
                </a:cubicBezTo>
                <a:cubicBezTo>
                  <a:pt x="502" y="47"/>
                  <a:pt x="525" y="70"/>
                  <a:pt x="525" y="99"/>
                </a:cubicBezTo>
                <a:cubicBezTo>
                  <a:pt x="525" y="128"/>
                  <a:pt x="502" y="152"/>
                  <a:pt x="473" y="152"/>
                </a:cubicBezTo>
                <a:close/>
                <a:moveTo>
                  <a:pt x="99" y="415"/>
                </a:moveTo>
                <a:cubicBezTo>
                  <a:pt x="110" y="425"/>
                  <a:pt x="110" y="428"/>
                  <a:pt x="99" y="437"/>
                </a:cubicBezTo>
                <a:cubicBezTo>
                  <a:pt x="90" y="448"/>
                  <a:pt x="86" y="448"/>
                  <a:pt x="77" y="437"/>
                </a:cubicBezTo>
                <a:cubicBezTo>
                  <a:pt x="66" y="428"/>
                  <a:pt x="66" y="425"/>
                  <a:pt x="77" y="415"/>
                </a:cubicBezTo>
                <a:cubicBezTo>
                  <a:pt x="87" y="404"/>
                  <a:pt x="90" y="404"/>
                  <a:pt x="99" y="415"/>
                </a:cubicBezTo>
                <a:close/>
                <a:moveTo>
                  <a:pt x="136" y="381"/>
                </a:moveTo>
                <a:cubicBezTo>
                  <a:pt x="125" y="390"/>
                  <a:pt x="125" y="394"/>
                  <a:pt x="136" y="403"/>
                </a:cubicBezTo>
                <a:cubicBezTo>
                  <a:pt x="145" y="414"/>
                  <a:pt x="148" y="414"/>
                  <a:pt x="158" y="403"/>
                </a:cubicBezTo>
                <a:cubicBezTo>
                  <a:pt x="169" y="394"/>
                  <a:pt x="169" y="391"/>
                  <a:pt x="158" y="381"/>
                </a:cubicBezTo>
                <a:cubicBezTo>
                  <a:pt x="148" y="370"/>
                  <a:pt x="145" y="370"/>
                  <a:pt x="136" y="381"/>
                </a:cubicBezTo>
                <a:close/>
                <a:moveTo>
                  <a:pt x="199" y="401"/>
                </a:moveTo>
                <a:cubicBezTo>
                  <a:pt x="188" y="410"/>
                  <a:pt x="188" y="414"/>
                  <a:pt x="199" y="423"/>
                </a:cubicBezTo>
                <a:cubicBezTo>
                  <a:pt x="208" y="434"/>
                  <a:pt x="211" y="434"/>
                  <a:pt x="221" y="423"/>
                </a:cubicBezTo>
                <a:cubicBezTo>
                  <a:pt x="232" y="414"/>
                  <a:pt x="232" y="411"/>
                  <a:pt x="221" y="401"/>
                </a:cubicBezTo>
                <a:cubicBezTo>
                  <a:pt x="211" y="390"/>
                  <a:pt x="208" y="390"/>
                  <a:pt x="199" y="401"/>
                </a:cubicBezTo>
                <a:close/>
                <a:moveTo>
                  <a:pt x="234" y="464"/>
                </a:moveTo>
                <a:cubicBezTo>
                  <a:pt x="223" y="473"/>
                  <a:pt x="223" y="477"/>
                  <a:pt x="234" y="486"/>
                </a:cubicBezTo>
                <a:cubicBezTo>
                  <a:pt x="243" y="497"/>
                  <a:pt x="246" y="497"/>
                  <a:pt x="256" y="486"/>
                </a:cubicBezTo>
                <a:cubicBezTo>
                  <a:pt x="267" y="477"/>
                  <a:pt x="267" y="473"/>
                  <a:pt x="256" y="464"/>
                </a:cubicBezTo>
                <a:cubicBezTo>
                  <a:pt x="246" y="453"/>
                  <a:pt x="243" y="453"/>
                  <a:pt x="234" y="464"/>
                </a:cubicBezTo>
                <a:close/>
                <a:moveTo>
                  <a:pt x="360" y="473"/>
                </a:moveTo>
                <a:cubicBezTo>
                  <a:pt x="349" y="483"/>
                  <a:pt x="349" y="486"/>
                  <a:pt x="360" y="495"/>
                </a:cubicBezTo>
                <a:cubicBezTo>
                  <a:pt x="369" y="506"/>
                  <a:pt x="372" y="506"/>
                  <a:pt x="382" y="495"/>
                </a:cubicBezTo>
                <a:cubicBezTo>
                  <a:pt x="393" y="486"/>
                  <a:pt x="393" y="483"/>
                  <a:pt x="382" y="473"/>
                </a:cubicBezTo>
                <a:cubicBezTo>
                  <a:pt x="372" y="462"/>
                  <a:pt x="369" y="462"/>
                  <a:pt x="360" y="473"/>
                </a:cubicBezTo>
                <a:close/>
                <a:moveTo>
                  <a:pt x="425" y="454"/>
                </a:moveTo>
                <a:cubicBezTo>
                  <a:pt x="414" y="463"/>
                  <a:pt x="414" y="466"/>
                  <a:pt x="425" y="476"/>
                </a:cubicBezTo>
                <a:cubicBezTo>
                  <a:pt x="434" y="486"/>
                  <a:pt x="438" y="486"/>
                  <a:pt x="447" y="476"/>
                </a:cubicBezTo>
                <a:cubicBezTo>
                  <a:pt x="458" y="466"/>
                  <a:pt x="458" y="463"/>
                  <a:pt x="447" y="454"/>
                </a:cubicBezTo>
                <a:cubicBezTo>
                  <a:pt x="438" y="443"/>
                  <a:pt x="435" y="443"/>
                  <a:pt x="425" y="454"/>
                </a:cubicBezTo>
                <a:close/>
                <a:moveTo>
                  <a:pt x="457" y="390"/>
                </a:moveTo>
                <a:cubicBezTo>
                  <a:pt x="447" y="400"/>
                  <a:pt x="447" y="403"/>
                  <a:pt x="457" y="413"/>
                </a:cubicBezTo>
                <a:cubicBezTo>
                  <a:pt x="467" y="423"/>
                  <a:pt x="470" y="423"/>
                  <a:pt x="480" y="413"/>
                </a:cubicBezTo>
                <a:cubicBezTo>
                  <a:pt x="490" y="403"/>
                  <a:pt x="490" y="400"/>
                  <a:pt x="480" y="390"/>
                </a:cubicBezTo>
                <a:cubicBezTo>
                  <a:pt x="470" y="380"/>
                  <a:pt x="467" y="380"/>
                  <a:pt x="457" y="390"/>
                </a:cubicBezTo>
                <a:close/>
              </a:path>
            </a:pathLst>
          </a:custGeom>
          <a:solidFill>
            <a:srgbClr val="4D4D4D"/>
          </a:solidFill>
          <a:ln w="25400">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395" tIns="45697" rIns="91395" bIns="45697" numCol="1" anchor="t" anchorCtr="0" compatLnSpc="1">
            <a:prstTxWarp prst="textNoShape">
              <a:avLst/>
            </a:prstTxWarp>
          </a:bodyPr>
          <a:lstStyle/>
          <a:p>
            <a:pPr defTabSz="914126"/>
            <a:endParaRPr lang="en-IE" sz="1799">
              <a:solidFill>
                <a:srgbClr val="000000"/>
              </a:solidFill>
              <a:latin typeface="Calibri" panose="020F0502020204030204" pitchFamily="34" charset="0"/>
              <a:cs typeface="Arial" panose="020B0604020202020204" pitchFamily="34" charset="0"/>
            </a:endParaRPr>
          </a:p>
        </p:txBody>
      </p:sp>
      <p:sp>
        <p:nvSpPr>
          <p:cNvPr id="20" name="Title 1"/>
          <p:cNvSpPr txBox="1">
            <a:spLocks/>
          </p:cNvSpPr>
          <p:nvPr/>
        </p:nvSpPr>
        <p:spPr>
          <a:xfrm>
            <a:off x="259475" y="584219"/>
            <a:ext cx="11854756" cy="543333"/>
          </a:xfrm>
          <a:prstGeom prst="rect">
            <a:avLst/>
          </a:prstGeom>
        </p:spPr>
        <p:txBody>
          <a:bodyPr vert="horz" lIns="0" tIns="45708" rIns="91416" bIns="45708"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a:lstStyle>
          <a:p>
            <a:r>
              <a:rPr lang="nl-NL" sz="2399">
                <a:solidFill>
                  <a:srgbClr val="FFFFFF"/>
                </a:solidFill>
                <a:latin typeface="Calibri" panose="020F0502020204030204" pitchFamily="34" charset="0"/>
              </a:rPr>
              <a:t>A 3 week agile approach was used for delivery: an Insight Discovery Workshop was the foundation and starting point to collaboratively define business challenges and the POC focus</a:t>
            </a:r>
            <a:endParaRPr lang="en-US" sz="2399">
              <a:solidFill>
                <a:srgbClr val="FFFFFF"/>
              </a:solidFill>
              <a:latin typeface="Calibri" panose="020F0502020204030204" pitchFamily="34" charset="0"/>
            </a:endParaRPr>
          </a:p>
        </p:txBody>
      </p:sp>
      <p:sp>
        <p:nvSpPr>
          <p:cNvPr id="2" name="Slide Number Placeholder 1"/>
          <p:cNvSpPr>
            <a:spLocks noGrp="1"/>
          </p:cNvSpPr>
          <p:nvPr>
            <p:ph type="sldNum" sz="quarter" idx="12"/>
          </p:nvPr>
        </p:nvSpPr>
        <p:spPr/>
        <p:txBody>
          <a:bodyPr/>
          <a:lstStyle/>
          <a:p>
            <a:fld id="{D23C339E-6384-4B7D-8AAA-399CE7159230}" type="slidenum">
              <a:rPr lang="en-US" smtClean="0">
                <a:solidFill>
                  <a:srgbClr val="BCBDBC">
                    <a:lumMod val="25000"/>
                  </a:srgbClr>
                </a:solidFill>
              </a:rPr>
              <a:pPr/>
              <a:t>26</a:t>
            </a:fld>
            <a:endParaRPr lang="en-US" dirty="0">
              <a:solidFill>
                <a:srgbClr val="BCBDBC">
                  <a:lumMod val="25000"/>
                </a:srgbClr>
              </a:solidFill>
            </a:endParaRPr>
          </a:p>
        </p:txBody>
      </p:sp>
    </p:spTree>
    <p:extLst>
      <p:ext uri="{BB962C8B-B14F-4D97-AF65-F5344CB8AC3E}">
        <p14:creationId xmlns:p14="http://schemas.microsoft.com/office/powerpoint/2010/main" val="4244891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alphaModFix/>
            <a:extLst>
              <a:ext uri="{28A0092B-C50C-407E-A947-70E740481C1C}">
                <a14:useLocalDpi xmlns:a14="http://schemas.microsoft.com/office/drawing/2010/main"/>
              </a:ext>
            </a:extLst>
          </a:blip>
          <a:srcRect r="2892"/>
          <a:stretch/>
        </p:blipFill>
        <p:spPr>
          <a:xfrm>
            <a:off x="-91257" y="-141472"/>
            <a:ext cx="12394065" cy="7207246"/>
          </a:xfrm>
          <a:prstGeom prst="rect">
            <a:avLst/>
          </a:prstGeom>
        </p:spPr>
      </p:pic>
      <p:pic>
        <p:nvPicPr>
          <p:cNvPr id="13" name="Picture 12"/>
          <p:cNvPicPr>
            <a:picLocks noChangeAspect="1"/>
          </p:cNvPicPr>
          <p:nvPr/>
        </p:nvPicPr>
        <p:blipFill>
          <a:blip r:embed="rId3"/>
          <a:stretch>
            <a:fillRect/>
          </a:stretch>
        </p:blipFill>
        <p:spPr>
          <a:xfrm>
            <a:off x="391513" y="2512786"/>
            <a:ext cx="11470678" cy="3193749"/>
          </a:xfrm>
          <a:prstGeom prst="rect">
            <a:avLst/>
          </a:prstGeom>
        </p:spPr>
      </p:pic>
      <p:sp>
        <p:nvSpPr>
          <p:cNvPr id="15" name="Rectangle 14"/>
          <p:cNvSpPr/>
          <p:nvPr/>
        </p:nvSpPr>
        <p:spPr>
          <a:xfrm>
            <a:off x="391514" y="2458896"/>
            <a:ext cx="4604107" cy="3343462"/>
          </a:xfrm>
          <a:prstGeom prst="rect">
            <a:avLst/>
          </a:prstGeom>
          <a:noFill/>
          <a:ln w="28575" cap="flat" cmpd="sng" algn="ctr">
            <a:solidFill>
              <a:srgbClr val="FF5800"/>
            </a:solidFill>
            <a:prstDash val="solid"/>
            <a:miter lim="800000"/>
          </a:ln>
          <a:effectLst/>
        </p:spPr>
        <p:txBody>
          <a:bodyPr rtlCol="0" anchor="ctr"/>
          <a:lstStyle/>
          <a:p>
            <a:pPr algn="ctr" defTabSz="607673">
              <a:defRPr/>
            </a:pPr>
            <a:endParaRPr lang="en-GB" sz="2399" kern="0">
              <a:solidFill>
                <a:prstClr val="white"/>
              </a:solidFill>
              <a:latin typeface="Calibri" panose="020F0502020204030204" pitchFamily="34" charset="0"/>
            </a:endParaRPr>
          </a:p>
        </p:txBody>
      </p:sp>
      <p:sp>
        <p:nvSpPr>
          <p:cNvPr id="16" name="Rectangular Callout 15"/>
          <p:cNvSpPr/>
          <p:nvPr/>
        </p:nvSpPr>
        <p:spPr>
          <a:xfrm>
            <a:off x="391514" y="6064752"/>
            <a:ext cx="4604106" cy="457081"/>
          </a:xfrm>
          <a:prstGeom prst="wedgeRectCallout">
            <a:avLst>
              <a:gd name="adj1" fmla="val -1662"/>
              <a:gd name="adj2" fmla="val -106417"/>
            </a:avLst>
          </a:prstGeom>
          <a:solidFill>
            <a:srgbClr val="FF5800"/>
          </a:solidFill>
          <a:ln w="12700" cap="flat" cmpd="sng" algn="ctr">
            <a:solidFill>
              <a:srgbClr val="FF5800">
                <a:shade val="50000"/>
              </a:srgbClr>
            </a:solidFill>
            <a:prstDash val="solid"/>
            <a:miter lim="800000"/>
          </a:ln>
          <a:effectLst/>
        </p:spPr>
        <p:txBody>
          <a:bodyPr rtlCol="0" anchor="ctr"/>
          <a:lstStyle/>
          <a:p>
            <a:pPr algn="ctr" defTabSz="607673">
              <a:defRPr/>
            </a:pPr>
            <a:r>
              <a:rPr lang="en-GB" sz="2399" kern="0" dirty="0" err="1">
                <a:solidFill>
                  <a:prstClr val="white"/>
                </a:solidFill>
                <a:latin typeface="Calibri" panose="020F0502020204030204" pitchFamily="34" charset="0"/>
              </a:rPr>
              <a:t>PoC</a:t>
            </a:r>
            <a:r>
              <a:rPr lang="en-GB" sz="2399" kern="0" dirty="0">
                <a:solidFill>
                  <a:prstClr val="white"/>
                </a:solidFill>
                <a:latin typeface="Calibri" panose="020F0502020204030204" pitchFamily="34" charset="0"/>
              </a:rPr>
              <a:t> Focus Area and Scope  </a:t>
            </a:r>
          </a:p>
        </p:txBody>
      </p:sp>
      <p:sp>
        <p:nvSpPr>
          <p:cNvPr id="17" name="Right Arrow 16"/>
          <p:cNvSpPr/>
          <p:nvPr/>
        </p:nvSpPr>
        <p:spPr>
          <a:xfrm>
            <a:off x="391514" y="1470069"/>
            <a:ext cx="11333354" cy="1058058"/>
          </a:xfrm>
          <a:prstGeom prst="rightArrow">
            <a:avLst>
              <a:gd name="adj1" fmla="val 50000"/>
              <a:gd name="adj2" fmla="val 26000"/>
            </a:avLst>
          </a:prstGeom>
          <a:solidFill>
            <a:sysClr val="window" lastClr="FFFFFF">
              <a:lumMod val="75000"/>
            </a:sysClr>
          </a:solidFill>
          <a:ln w="12700" cap="flat" cmpd="sng" algn="ctr">
            <a:solidFill>
              <a:sysClr val="window" lastClr="FFFFFF">
                <a:lumMod val="75000"/>
              </a:sysClr>
            </a:solidFill>
            <a:prstDash val="solid"/>
            <a:miter lim="800000"/>
          </a:ln>
          <a:effectLst/>
        </p:spPr>
        <p:txBody>
          <a:bodyPr rtlCol="0" anchor="ctr"/>
          <a:lstStyle/>
          <a:p>
            <a:pPr algn="ctr" defTabSz="607673">
              <a:defRPr/>
            </a:pPr>
            <a:endParaRPr lang="en-GB" sz="2399" kern="0">
              <a:solidFill>
                <a:prstClr val="white"/>
              </a:solidFill>
              <a:latin typeface="Calibri" panose="020F0502020204030204" pitchFamily="34" charset="0"/>
            </a:endParaRPr>
          </a:p>
        </p:txBody>
      </p:sp>
      <p:sp>
        <p:nvSpPr>
          <p:cNvPr id="18" name="Rectangle 17"/>
          <p:cNvSpPr/>
          <p:nvPr/>
        </p:nvSpPr>
        <p:spPr>
          <a:xfrm>
            <a:off x="459229" y="1824453"/>
            <a:ext cx="4451746" cy="372437"/>
          </a:xfrm>
          <a:prstGeom prst="rect">
            <a:avLst/>
          </a:prstGeom>
          <a:solidFill>
            <a:srgbClr val="FF5800"/>
          </a:solidFill>
          <a:ln w="12700" cap="flat" cmpd="sng" algn="ctr">
            <a:solidFill>
              <a:srgbClr val="FF5800">
                <a:shade val="50000"/>
              </a:srgbClr>
            </a:solidFill>
            <a:prstDash val="solid"/>
            <a:miter lim="800000"/>
          </a:ln>
          <a:effectLst/>
        </p:spPr>
        <p:txBody>
          <a:bodyPr rtlCol="0" anchor="ctr"/>
          <a:lstStyle/>
          <a:p>
            <a:pPr algn="ctr" defTabSz="607673">
              <a:defRPr/>
            </a:pPr>
            <a:r>
              <a:rPr lang="en-GB" sz="2399" kern="0" dirty="0">
                <a:solidFill>
                  <a:prstClr val="white"/>
                </a:solidFill>
                <a:latin typeface="Calibri" panose="020F0502020204030204" pitchFamily="34" charset="0"/>
              </a:rPr>
              <a:t>From Data to Insight </a:t>
            </a:r>
          </a:p>
        </p:txBody>
      </p:sp>
      <p:sp>
        <p:nvSpPr>
          <p:cNvPr id="19" name="Rectangle 18"/>
          <p:cNvSpPr/>
          <p:nvPr/>
        </p:nvSpPr>
        <p:spPr>
          <a:xfrm>
            <a:off x="5037945" y="1826332"/>
            <a:ext cx="6356810" cy="372437"/>
          </a:xfrm>
          <a:prstGeom prst="rect">
            <a:avLst/>
          </a:prstGeom>
          <a:solidFill>
            <a:srgbClr val="FF5800"/>
          </a:solidFill>
          <a:ln w="12700" cap="flat" cmpd="sng" algn="ctr">
            <a:solidFill>
              <a:srgbClr val="FF5800">
                <a:shade val="50000"/>
              </a:srgbClr>
            </a:solidFill>
            <a:prstDash val="solid"/>
            <a:miter lim="800000"/>
          </a:ln>
          <a:effectLst/>
        </p:spPr>
        <p:txBody>
          <a:bodyPr rtlCol="0" anchor="ctr"/>
          <a:lstStyle/>
          <a:p>
            <a:pPr algn="ctr" defTabSz="607673">
              <a:defRPr/>
            </a:pPr>
            <a:r>
              <a:rPr lang="en-GB" sz="2399" kern="0" dirty="0">
                <a:solidFill>
                  <a:prstClr val="white"/>
                </a:solidFill>
                <a:latin typeface="Calibri" panose="020F0502020204030204" pitchFamily="34" charset="0"/>
              </a:rPr>
              <a:t>From Insight to Action </a:t>
            </a:r>
          </a:p>
        </p:txBody>
      </p:sp>
      <p:sp>
        <p:nvSpPr>
          <p:cNvPr id="21" name="Title 1"/>
          <p:cNvSpPr txBox="1">
            <a:spLocks/>
          </p:cNvSpPr>
          <p:nvPr/>
        </p:nvSpPr>
        <p:spPr>
          <a:xfrm>
            <a:off x="322245" y="476940"/>
            <a:ext cx="11471893" cy="543333"/>
          </a:xfrm>
          <a:prstGeom prst="rect">
            <a:avLst/>
          </a:prstGeom>
        </p:spPr>
        <p:txBody>
          <a:bodyPr vert="horz" lIns="0" tIns="45708" rIns="91416" bIns="45708" rtlCol="0" anchor="ctr">
            <a:noAutofit/>
          </a:bodyPr>
          <a:lstStyle>
            <a:lvl1pPr marL="0" marR="0" indent="0" algn="l" defTabSz="914400" rtl="0" eaLnBrk="1" fontAlgn="auto" latinLnBrk="0" hangingPunct="1">
              <a:lnSpc>
                <a:spcPct val="90000"/>
              </a:lnSpc>
              <a:spcBef>
                <a:spcPct val="0"/>
              </a:spcBef>
              <a:spcAft>
                <a:spcPts val="0"/>
              </a:spcAft>
              <a:buClrTx/>
              <a:buSzTx/>
              <a:buFontTx/>
              <a:buNone/>
              <a:tabLst/>
              <a:defRPr lang="en-AU" sz="2800" kern="1200" dirty="0">
                <a:solidFill>
                  <a:srgbClr val="FF5800"/>
                </a:solidFill>
                <a:latin typeface="Segoe UI" panose="020B0502040204020203" pitchFamily="34" charset="0"/>
                <a:ea typeface="+mj-ea"/>
                <a:cs typeface="Segoe UI" panose="020B0502040204020203" pitchFamily="34" charset="0"/>
              </a:defRPr>
            </a:lvl1pPr>
          </a:lstStyle>
          <a:p>
            <a:r>
              <a:rPr lang="nl-NL" sz="2399">
                <a:solidFill>
                  <a:srgbClr val="FFFFFF"/>
                </a:solidFill>
                <a:latin typeface="Calibri" panose="020F0502020204030204" pitchFamily="34" charset="0"/>
              </a:rPr>
              <a:t>Avanade delivered a proof of concept that focused on the “Data to Insights”                      pillars of the ACAI framework, with a roadmap to transform the insights generated to action </a:t>
            </a:r>
            <a:endParaRPr lang="en-US" sz="2399">
              <a:solidFill>
                <a:srgbClr val="FFFFFF"/>
              </a:solidFill>
              <a:latin typeface="Calibri" panose="020F0502020204030204" pitchFamily="34" charset="0"/>
            </a:endParaRPr>
          </a:p>
        </p:txBody>
      </p:sp>
      <p:sp>
        <p:nvSpPr>
          <p:cNvPr id="2" name="Slide Number Placeholder 1"/>
          <p:cNvSpPr>
            <a:spLocks noGrp="1"/>
          </p:cNvSpPr>
          <p:nvPr>
            <p:ph type="sldNum" sz="quarter" idx="12"/>
          </p:nvPr>
        </p:nvSpPr>
        <p:spPr/>
        <p:txBody>
          <a:bodyPr/>
          <a:lstStyle/>
          <a:p>
            <a:fld id="{D23C339E-6384-4B7D-8AAA-399CE7159230}" type="slidenum">
              <a:rPr lang="en-US" smtClean="0">
                <a:solidFill>
                  <a:srgbClr val="BCBDBC">
                    <a:lumMod val="25000"/>
                  </a:srgbClr>
                </a:solidFill>
              </a:rPr>
              <a:pPr/>
              <a:t>27</a:t>
            </a:fld>
            <a:endParaRPr lang="en-US" dirty="0">
              <a:solidFill>
                <a:srgbClr val="BCBDBC">
                  <a:lumMod val="25000"/>
                </a:srgbClr>
              </a:solidFill>
            </a:endParaRPr>
          </a:p>
        </p:txBody>
      </p:sp>
    </p:spTree>
    <p:extLst>
      <p:ext uri="{BB962C8B-B14F-4D97-AF65-F5344CB8AC3E}">
        <p14:creationId xmlns:p14="http://schemas.microsoft.com/office/powerpoint/2010/main" val="2733201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2740" y="402491"/>
            <a:ext cx="11833179" cy="1200016"/>
          </a:xfrm>
          <a:prstGeom prst="rect">
            <a:avLst/>
          </a:prstGeom>
          <a:noFill/>
        </p:spPr>
        <p:txBody>
          <a:bodyPr wrap="square" rtlCol="0">
            <a:spAutoFit/>
          </a:bodyPr>
          <a:lstStyle/>
          <a:p>
            <a:pPr defTabSz="914126"/>
            <a:r>
              <a:rPr lang="en-GB" sz="2399" b="1" dirty="0">
                <a:solidFill>
                  <a:prstClr val="white">
                    <a:lumMod val="95000"/>
                  </a:prstClr>
                </a:solidFill>
                <a:latin typeface="Calibri" panose="020F0502020204030204" pitchFamily="34" charset="0"/>
                <a:cs typeface="Segoe UI Light" panose="020B0502040204020203" pitchFamily="34" charset="0"/>
              </a:rPr>
              <a:t>DISCOVER</a:t>
            </a:r>
          </a:p>
          <a:p>
            <a:pPr defTabSz="914126"/>
            <a:r>
              <a:rPr lang="en-GB" sz="2399" dirty="0">
                <a:solidFill>
                  <a:prstClr val="white">
                    <a:lumMod val="95000"/>
                  </a:prstClr>
                </a:solidFill>
                <a:latin typeface="Calibri" panose="020F0502020204030204" pitchFamily="34" charset="0"/>
                <a:cs typeface="Segoe UI Light" panose="020B0502040204020203" pitchFamily="34" charset="0"/>
              </a:rPr>
              <a:t>Models were conceptualized and prioritized in collaboration with the client over the kick off IDW: three of these models were chosen for the POC based on a detailed data assessment</a:t>
            </a:r>
          </a:p>
        </p:txBody>
      </p:sp>
      <p:sp>
        <p:nvSpPr>
          <p:cNvPr id="9" name="Rectangle 8"/>
          <p:cNvSpPr/>
          <p:nvPr/>
        </p:nvSpPr>
        <p:spPr bwMode="gray">
          <a:xfrm>
            <a:off x="1312282" y="2172387"/>
            <a:ext cx="2164066" cy="1953571"/>
          </a:xfrm>
          <a:prstGeom prst="rect">
            <a:avLst/>
          </a:prstGeom>
          <a:solidFill>
            <a:srgbClr val="FF5800"/>
          </a:solidFill>
          <a:ln w="38100">
            <a:solidFill>
              <a:srgbClr val="FF5800"/>
            </a:solidFill>
            <a:headEnd/>
            <a:tailEnd/>
          </a:ln>
        </p:spPr>
        <p:style>
          <a:lnRef idx="2">
            <a:schemeClr val="accent6"/>
          </a:lnRef>
          <a:fillRef idx="1">
            <a:schemeClr val="lt1"/>
          </a:fillRef>
          <a:effectRef idx="0">
            <a:schemeClr val="accent6"/>
          </a:effectRef>
          <a:fontRef idx="minor">
            <a:schemeClr val="dk1"/>
          </a:fontRef>
        </p:style>
        <p:txBody>
          <a:bodyPr vert="horz" wrap="square" lIns="71981" tIns="71981" rIns="71981" bIns="71981" numCol="1" rtlCol="0" anchor="t" anchorCtr="0" compatLnSpc="1">
            <a:prstTxWarp prst="textNoShape">
              <a:avLst/>
            </a:prstTxWarp>
            <a:noAutofit/>
          </a:bodyPr>
          <a:lstStyle/>
          <a:p>
            <a:pPr defTabSz="607309">
              <a:buClr>
                <a:srgbClr val="FF5800"/>
              </a:buClr>
            </a:pPr>
            <a:r>
              <a:rPr lang="en-GB" sz="1400" b="1" dirty="0">
                <a:solidFill>
                  <a:srgbClr val="FFFFFF"/>
                </a:solidFill>
                <a:latin typeface="Calibri" panose="020F0502020204030204" pitchFamily="34" charset="0"/>
                <a:cs typeface="Arial" panose="020B0604020202020204" pitchFamily="34" charset="0"/>
              </a:rPr>
              <a:t>Priority 1. Quotes Exploratory Analysis</a:t>
            </a:r>
          </a:p>
          <a:p>
            <a:pPr marL="285664" indent="-285664" defTabSz="607309">
              <a:buClr>
                <a:srgbClr val="FFFFFF"/>
              </a:buClr>
              <a:buFont typeface="Wingdings" panose="05000000000000000000" pitchFamily="2" charset="2"/>
              <a:buChar char="§"/>
            </a:pPr>
            <a:r>
              <a:rPr lang="en-GB" sz="1400" dirty="0">
                <a:solidFill>
                  <a:srgbClr val="FFFFFF"/>
                </a:solidFill>
                <a:latin typeface="Calibri" panose="020F0502020204030204" pitchFamily="34" charset="0"/>
                <a:cs typeface="Arial" panose="020B0604020202020204" pitchFamily="34" charset="0"/>
              </a:rPr>
              <a:t>Which</a:t>
            </a:r>
            <a:r>
              <a:rPr lang="en-US" sz="1400" dirty="0">
                <a:solidFill>
                  <a:srgbClr val="FFFFFF"/>
                </a:solidFill>
                <a:latin typeface="Calibri" panose="020F0502020204030204" pitchFamily="34" charset="0"/>
                <a:cs typeface="Arial" panose="020B0604020202020204" pitchFamily="34" charset="0"/>
              </a:rPr>
              <a:t> quotes should b be acted on and which would convert anyway?</a:t>
            </a:r>
            <a:endParaRPr lang="en-GB" sz="1400" dirty="0">
              <a:solidFill>
                <a:srgbClr val="FFFFFF"/>
              </a:solidFill>
              <a:latin typeface="Calibri" panose="020F0502020204030204" pitchFamily="34" charset="0"/>
              <a:cs typeface="Arial" panose="020B0604020202020204" pitchFamily="34" charset="0"/>
            </a:endParaRPr>
          </a:p>
          <a:p>
            <a:pPr marL="285664" indent="-285664" defTabSz="607309">
              <a:buClr>
                <a:srgbClr val="FFFFFF"/>
              </a:buClr>
              <a:buFont typeface="Wingdings" panose="05000000000000000000" pitchFamily="2" charset="2"/>
              <a:buChar char="§"/>
            </a:pPr>
            <a:r>
              <a:rPr lang="en-GB" sz="1400" dirty="0">
                <a:solidFill>
                  <a:srgbClr val="FFFFFF"/>
                </a:solidFill>
                <a:latin typeface="Calibri" panose="020F0502020204030204" pitchFamily="34" charset="0"/>
                <a:cs typeface="Arial" panose="020B0604020202020204" pitchFamily="34" charset="0"/>
              </a:rPr>
              <a:t>How and by which channel?</a:t>
            </a:r>
          </a:p>
          <a:p>
            <a:pPr defTabSz="607309">
              <a:buClr>
                <a:srgbClr val="FF5800"/>
              </a:buClr>
            </a:pPr>
            <a:endParaRPr lang="en-GB" sz="1400" dirty="0">
              <a:solidFill>
                <a:srgbClr val="FFFFFF"/>
              </a:solidFill>
              <a:latin typeface="Calibri" panose="020F0502020204030204" pitchFamily="34" charset="0"/>
              <a:cs typeface="Arial" panose="020B0604020202020204" pitchFamily="34" charset="0"/>
            </a:endParaRPr>
          </a:p>
        </p:txBody>
      </p:sp>
      <p:sp>
        <p:nvSpPr>
          <p:cNvPr id="10" name="Rectangle 9"/>
          <p:cNvSpPr/>
          <p:nvPr/>
        </p:nvSpPr>
        <p:spPr bwMode="gray">
          <a:xfrm>
            <a:off x="8520232" y="2194920"/>
            <a:ext cx="2164066" cy="1953571"/>
          </a:xfrm>
          <a:prstGeom prst="rect">
            <a:avLst/>
          </a:prstGeom>
          <a:solidFill>
            <a:srgbClr val="FF5800"/>
          </a:solidFill>
          <a:ln w="38100">
            <a:solidFill>
              <a:srgbClr val="FF5800"/>
            </a:solidFill>
            <a:headEnd/>
            <a:tailEnd/>
          </a:ln>
        </p:spPr>
        <p:style>
          <a:lnRef idx="2">
            <a:schemeClr val="accent6"/>
          </a:lnRef>
          <a:fillRef idx="1">
            <a:schemeClr val="lt1"/>
          </a:fillRef>
          <a:effectRef idx="0">
            <a:schemeClr val="accent6"/>
          </a:effectRef>
          <a:fontRef idx="minor">
            <a:schemeClr val="dk1"/>
          </a:fontRef>
        </p:style>
        <p:txBody>
          <a:bodyPr vert="horz" wrap="square" lIns="71981" tIns="71981" rIns="71981" bIns="71981" numCol="1" rtlCol="0" anchor="t" anchorCtr="0" compatLnSpc="1">
            <a:prstTxWarp prst="textNoShape">
              <a:avLst/>
            </a:prstTxWarp>
            <a:noAutofit/>
          </a:bodyPr>
          <a:lstStyle/>
          <a:p>
            <a:pPr defTabSz="607309" fontAlgn="ctr"/>
            <a:r>
              <a:rPr lang="en-GB" sz="1400" b="1" dirty="0">
                <a:solidFill>
                  <a:srgbClr val="FFFFFF"/>
                </a:solidFill>
                <a:latin typeface="Calibri" panose="020F0502020204030204" pitchFamily="34" charset="0"/>
                <a:cs typeface="Arial" panose="020B0604020202020204" pitchFamily="34" charset="0"/>
              </a:rPr>
              <a:t>Priority 4. Prediction of Car Selling</a:t>
            </a:r>
          </a:p>
          <a:p>
            <a:pPr marL="285664" indent="-285664" defTabSz="607309" fontAlgn="ctr">
              <a:buClr>
                <a:srgbClr val="FFFFFF"/>
              </a:buClr>
              <a:buFont typeface="Wingdings" panose="05000000000000000000" pitchFamily="2" charset="2"/>
              <a:buChar char="§"/>
            </a:pPr>
            <a:r>
              <a:rPr lang="en-US" sz="1400" dirty="0">
                <a:solidFill>
                  <a:srgbClr val="FFFFFF"/>
                </a:solidFill>
                <a:latin typeface="Calibri" panose="020F0502020204030204" pitchFamily="34" charset="0"/>
                <a:cs typeface="Arial" panose="020B0604020202020204" pitchFamily="34" charset="0"/>
              </a:rPr>
              <a:t>When is a customer most likely to sell their car? </a:t>
            </a:r>
          </a:p>
        </p:txBody>
      </p:sp>
      <p:sp>
        <p:nvSpPr>
          <p:cNvPr id="11" name="Rectangle 10"/>
          <p:cNvSpPr/>
          <p:nvPr/>
        </p:nvSpPr>
        <p:spPr bwMode="gray">
          <a:xfrm>
            <a:off x="3716603" y="2172387"/>
            <a:ext cx="2164066" cy="1953571"/>
          </a:xfrm>
          <a:prstGeom prst="rect">
            <a:avLst/>
          </a:prstGeom>
          <a:solidFill>
            <a:srgbClr val="FF5800"/>
          </a:solidFill>
          <a:ln w="38100">
            <a:solidFill>
              <a:srgbClr val="FF5800"/>
            </a:solidFill>
            <a:headEnd/>
            <a:tailEnd/>
          </a:ln>
        </p:spPr>
        <p:style>
          <a:lnRef idx="2">
            <a:schemeClr val="accent6"/>
          </a:lnRef>
          <a:fillRef idx="1">
            <a:schemeClr val="lt1"/>
          </a:fillRef>
          <a:effectRef idx="0">
            <a:schemeClr val="accent6"/>
          </a:effectRef>
          <a:fontRef idx="minor">
            <a:schemeClr val="dk1"/>
          </a:fontRef>
        </p:style>
        <p:txBody>
          <a:bodyPr vert="horz" wrap="square" lIns="71981" tIns="71981" rIns="71981" bIns="71981" numCol="1" rtlCol="0" anchor="t" anchorCtr="0" compatLnSpc="1">
            <a:prstTxWarp prst="textNoShape">
              <a:avLst/>
            </a:prstTxWarp>
            <a:noAutofit/>
          </a:bodyPr>
          <a:lstStyle/>
          <a:p>
            <a:pPr defTabSz="914126" fontAlgn="ctr"/>
            <a:r>
              <a:rPr lang="en-US" sz="1400" b="1" dirty="0">
                <a:solidFill>
                  <a:srgbClr val="FFFFFF"/>
                </a:solidFill>
                <a:latin typeface="Calibri" panose="020F0502020204030204" pitchFamily="34" charset="0"/>
                <a:cs typeface="Arial" panose="020B0604020202020204" pitchFamily="34" charset="0"/>
              </a:rPr>
              <a:t>Priority 2. Reducing Policy Lapses by predicting customer churn across different product lines</a:t>
            </a:r>
          </a:p>
          <a:p>
            <a:pPr marL="285664" indent="-285664" defTabSz="607309" fontAlgn="ctr">
              <a:buClr>
                <a:srgbClr val="FFFFFF"/>
              </a:buClr>
              <a:buFont typeface="Wingdings" panose="05000000000000000000" pitchFamily="2" charset="2"/>
              <a:buChar char="§"/>
            </a:pPr>
            <a:r>
              <a:rPr lang="en-GB" sz="1400" dirty="0">
                <a:solidFill>
                  <a:srgbClr val="FFFFFF"/>
                </a:solidFill>
                <a:latin typeface="Calibri" panose="020F0502020204030204" pitchFamily="34" charset="0"/>
                <a:cs typeface="Arial" panose="020B0604020202020204" pitchFamily="34" charset="0"/>
              </a:rPr>
              <a:t>What are the most common products and triggers for first lapse?</a:t>
            </a:r>
          </a:p>
          <a:p>
            <a:pPr marL="285664" indent="-285664" defTabSz="914126" fontAlgn="ctr">
              <a:buFont typeface="Wingdings" panose="05000000000000000000" pitchFamily="2" charset="2"/>
              <a:buChar char="§"/>
            </a:pPr>
            <a:endParaRPr lang="en-US" sz="1400" b="1" dirty="0">
              <a:solidFill>
                <a:srgbClr val="FFFFFF"/>
              </a:solidFill>
              <a:latin typeface="Calibri" panose="020F0502020204030204" pitchFamily="34" charset="0"/>
              <a:cs typeface="Arial" panose="020B0604020202020204" pitchFamily="34" charset="0"/>
            </a:endParaRPr>
          </a:p>
          <a:p>
            <a:pPr defTabSz="914126" fontAlgn="ctr"/>
            <a:endParaRPr lang="en-US" sz="1400" b="1" dirty="0">
              <a:solidFill>
                <a:srgbClr val="FFFFFF"/>
              </a:solidFill>
              <a:latin typeface="Calibri" panose="020F0502020204030204" pitchFamily="34" charset="0"/>
              <a:cs typeface="Arial" panose="020B0604020202020204" pitchFamily="34" charset="0"/>
            </a:endParaRPr>
          </a:p>
          <a:p>
            <a:pPr defTabSz="914126" fontAlgn="ctr"/>
            <a:endParaRPr lang="en-US" sz="1400" b="1" dirty="0">
              <a:solidFill>
                <a:srgbClr val="FFFFFF"/>
              </a:solidFill>
              <a:latin typeface="Calibri" panose="020F0502020204030204" pitchFamily="34" charset="0"/>
              <a:cs typeface="Arial" panose="020B0604020202020204" pitchFamily="34" charset="0"/>
            </a:endParaRPr>
          </a:p>
        </p:txBody>
      </p:sp>
      <p:sp>
        <p:nvSpPr>
          <p:cNvPr id="12" name="Rectangle 11"/>
          <p:cNvSpPr/>
          <p:nvPr/>
        </p:nvSpPr>
        <p:spPr bwMode="gray">
          <a:xfrm>
            <a:off x="1321899" y="4375435"/>
            <a:ext cx="2164066" cy="1953571"/>
          </a:xfrm>
          <a:prstGeom prst="rect">
            <a:avLst/>
          </a:prstGeom>
          <a:solidFill>
            <a:schemeClr val="accent5">
              <a:lumMod val="50000"/>
            </a:schemeClr>
          </a:solidFill>
          <a:ln w="38100">
            <a:solidFill>
              <a:schemeClr val="accent5">
                <a:lumMod val="50000"/>
              </a:schemeClr>
            </a:solidFill>
            <a:headEnd/>
            <a:tailEnd/>
          </a:ln>
        </p:spPr>
        <p:style>
          <a:lnRef idx="2">
            <a:schemeClr val="accent6"/>
          </a:lnRef>
          <a:fillRef idx="1">
            <a:schemeClr val="lt1"/>
          </a:fillRef>
          <a:effectRef idx="0">
            <a:schemeClr val="accent6"/>
          </a:effectRef>
          <a:fontRef idx="minor">
            <a:schemeClr val="dk1"/>
          </a:fontRef>
        </p:style>
        <p:txBody>
          <a:bodyPr vert="horz" wrap="square" lIns="71981" tIns="71981" rIns="71981" bIns="71981" numCol="1" rtlCol="0" anchor="t" anchorCtr="0" compatLnSpc="1">
            <a:prstTxWarp prst="textNoShape">
              <a:avLst/>
            </a:prstTxWarp>
            <a:noAutofit/>
          </a:bodyPr>
          <a:lstStyle/>
          <a:p>
            <a:pPr defTabSz="607309" fontAlgn="ctr">
              <a:buClr>
                <a:srgbClr val="FF5800"/>
              </a:buClr>
            </a:pPr>
            <a:r>
              <a:rPr lang="en-US" sz="1400" b="1" dirty="0">
                <a:solidFill>
                  <a:srgbClr val="FFFFFF"/>
                </a:solidFill>
                <a:latin typeface="Calibri" panose="020F0502020204030204" pitchFamily="34" charset="0"/>
                <a:cs typeface="Arial" panose="020B0604020202020204" pitchFamily="34" charset="0"/>
              </a:rPr>
              <a:t>Priority 5. Which customers are most likely to convert or need a marketing message post a new car purchase?</a:t>
            </a:r>
            <a:endParaRPr lang="en-GB" sz="1400" b="1" dirty="0">
              <a:solidFill>
                <a:srgbClr val="FFFFFF"/>
              </a:solidFill>
              <a:latin typeface="Calibri" panose="020F0502020204030204" pitchFamily="34" charset="0"/>
              <a:cs typeface="Arial" panose="020B0604020202020204" pitchFamily="34" charset="0"/>
            </a:endParaRPr>
          </a:p>
        </p:txBody>
      </p:sp>
      <p:sp>
        <p:nvSpPr>
          <p:cNvPr id="14" name="Rectangle 13"/>
          <p:cNvSpPr/>
          <p:nvPr/>
        </p:nvSpPr>
        <p:spPr bwMode="gray">
          <a:xfrm>
            <a:off x="6118417" y="2194920"/>
            <a:ext cx="2164066" cy="1953571"/>
          </a:xfrm>
          <a:prstGeom prst="rect">
            <a:avLst/>
          </a:prstGeom>
          <a:solidFill>
            <a:schemeClr val="accent5">
              <a:lumMod val="50000"/>
            </a:schemeClr>
          </a:solidFill>
          <a:ln w="38100">
            <a:solidFill>
              <a:schemeClr val="accent5">
                <a:lumMod val="50000"/>
              </a:schemeClr>
            </a:solidFill>
            <a:headEnd/>
            <a:tailEnd/>
          </a:ln>
        </p:spPr>
        <p:style>
          <a:lnRef idx="2">
            <a:schemeClr val="accent6"/>
          </a:lnRef>
          <a:fillRef idx="1">
            <a:schemeClr val="lt1"/>
          </a:fillRef>
          <a:effectRef idx="0">
            <a:schemeClr val="accent6"/>
          </a:effectRef>
          <a:fontRef idx="minor">
            <a:schemeClr val="dk1"/>
          </a:fontRef>
        </p:style>
        <p:txBody>
          <a:bodyPr vert="horz" wrap="square" lIns="71981" tIns="71981" rIns="71981" bIns="71981" numCol="1" rtlCol="0" anchor="t" anchorCtr="0" compatLnSpc="1">
            <a:prstTxWarp prst="textNoShape">
              <a:avLst/>
            </a:prstTxWarp>
            <a:noAutofit/>
          </a:bodyPr>
          <a:lstStyle/>
          <a:p>
            <a:pPr defTabSz="914126" fontAlgn="ctr"/>
            <a:r>
              <a:rPr lang="en-GB" sz="1400" b="1" dirty="0">
                <a:solidFill>
                  <a:srgbClr val="FFFFFF"/>
                </a:solidFill>
                <a:latin typeface="Calibri" panose="020F0502020204030204" pitchFamily="34" charset="0"/>
                <a:cs typeface="Arial" panose="020B0604020202020204" pitchFamily="34" charset="0"/>
              </a:rPr>
              <a:t>Priority 3. Predicting “Moments of truths" /Triggers</a:t>
            </a:r>
          </a:p>
          <a:p>
            <a:pPr marL="342797" indent="-342797" defTabSz="914126" fontAlgn="ctr">
              <a:buFont typeface="Wingdings" panose="05000000000000000000" pitchFamily="2" charset="2"/>
              <a:buChar char="§"/>
            </a:pPr>
            <a:r>
              <a:rPr lang="en-US" sz="1400" dirty="0">
                <a:solidFill>
                  <a:srgbClr val="FFFFFF"/>
                </a:solidFill>
                <a:latin typeface="Calibri" panose="020F0502020204030204" pitchFamily="34" charset="0"/>
                <a:cs typeface="Arial" panose="020B0604020202020204" pitchFamily="34" charset="0"/>
              </a:rPr>
              <a:t>Example: Starting college need home insurance</a:t>
            </a:r>
            <a:endParaRPr lang="en-GB" sz="1400" dirty="0">
              <a:solidFill>
                <a:srgbClr val="FFFFFF"/>
              </a:solidFill>
              <a:latin typeface="Calibri" panose="020F0502020204030204" pitchFamily="34" charset="0"/>
              <a:cs typeface="Arial" panose="020B0604020202020204" pitchFamily="34" charset="0"/>
            </a:endParaRPr>
          </a:p>
        </p:txBody>
      </p:sp>
      <p:sp>
        <p:nvSpPr>
          <p:cNvPr id="15" name="Rectangle 14"/>
          <p:cNvSpPr/>
          <p:nvPr/>
        </p:nvSpPr>
        <p:spPr bwMode="gray">
          <a:xfrm>
            <a:off x="3754624" y="4374320"/>
            <a:ext cx="2164066" cy="1953571"/>
          </a:xfrm>
          <a:prstGeom prst="rect">
            <a:avLst/>
          </a:prstGeom>
          <a:solidFill>
            <a:schemeClr val="accent5">
              <a:lumMod val="50000"/>
            </a:schemeClr>
          </a:solidFill>
          <a:ln w="38100">
            <a:solidFill>
              <a:schemeClr val="accent5">
                <a:lumMod val="50000"/>
              </a:schemeClr>
            </a:solidFill>
            <a:headEnd/>
            <a:tailEnd/>
          </a:ln>
        </p:spPr>
        <p:style>
          <a:lnRef idx="2">
            <a:schemeClr val="accent6"/>
          </a:lnRef>
          <a:fillRef idx="1">
            <a:schemeClr val="lt1"/>
          </a:fillRef>
          <a:effectRef idx="0">
            <a:schemeClr val="accent6"/>
          </a:effectRef>
          <a:fontRef idx="minor">
            <a:schemeClr val="dk1"/>
          </a:fontRef>
        </p:style>
        <p:txBody>
          <a:bodyPr vert="horz" wrap="square" lIns="71981" tIns="71981" rIns="71981" bIns="71981" numCol="1" rtlCol="0" anchor="t" anchorCtr="0" compatLnSpc="1">
            <a:prstTxWarp prst="textNoShape">
              <a:avLst/>
            </a:prstTxWarp>
            <a:noAutofit/>
          </a:bodyPr>
          <a:lstStyle/>
          <a:p>
            <a:pPr defTabSz="607309">
              <a:buClr>
                <a:srgbClr val="FF5800"/>
              </a:buClr>
            </a:pPr>
            <a:r>
              <a:rPr lang="en-US" sz="1400" b="1" dirty="0">
                <a:solidFill>
                  <a:srgbClr val="FFFFFF"/>
                </a:solidFill>
                <a:latin typeface="Calibri" panose="020F0502020204030204" pitchFamily="34" charset="0"/>
                <a:cs typeface="Arial" panose="020B0604020202020204" pitchFamily="34" charset="0"/>
              </a:rPr>
              <a:t>Priority 6. Exploratory analysis and a predictive model to use the claims process as a retention trigger</a:t>
            </a:r>
            <a:endParaRPr lang="en-GB" sz="1400" b="1" dirty="0">
              <a:solidFill>
                <a:srgbClr val="FFFFFF"/>
              </a:solidFill>
              <a:latin typeface="Calibri" panose="020F0502020204030204" pitchFamily="34" charset="0"/>
              <a:cs typeface="Arial" panose="020B0604020202020204" pitchFamily="34" charset="0"/>
            </a:endParaRPr>
          </a:p>
        </p:txBody>
      </p:sp>
      <p:sp>
        <p:nvSpPr>
          <p:cNvPr id="16" name="Rectangle 15"/>
          <p:cNvSpPr/>
          <p:nvPr/>
        </p:nvSpPr>
        <p:spPr bwMode="gray">
          <a:xfrm>
            <a:off x="6158945" y="4374320"/>
            <a:ext cx="2164066" cy="1953571"/>
          </a:xfrm>
          <a:prstGeom prst="rect">
            <a:avLst/>
          </a:prstGeom>
          <a:solidFill>
            <a:schemeClr val="accent5">
              <a:lumMod val="50000"/>
            </a:schemeClr>
          </a:solidFill>
          <a:ln w="38100">
            <a:solidFill>
              <a:schemeClr val="accent5">
                <a:lumMod val="50000"/>
              </a:schemeClr>
            </a:solidFill>
            <a:headEnd/>
            <a:tailEnd/>
          </a:ln>
        </p:spPr>
        <p:style>
          <a:lnRef idx="2">
            <a:schemeClr val="accent6"/>
          </a:lnRef>
          <a:fillRef idx="1">
            <a:schemeClr val="lt1"/>
          </a:fillRef>
          <a:effectRef idx="0">
            <a:schemeClr val="accent6"/>
          </a:effectRef>
          <a:fontRef idx="minor">
            <a:schemeClr val="dk1"/>
          </a:fontRef>
        </p:style>
        <p:txBody>
          <a:bodyPr vert="horz" wrap="square" lIns="71981" tIns="71981" rIns="71981" bIns="71981" numCol="1" rtlCol="0" anchor="t" anchorCtr="0" compatLnSpc="1">
            <a:prstTxWarp prst="textNoShape">
              <a:avLst/>
            </a:prstTxWarp>
            <a:noAutofit/>
          </a:bodyPr>
          <a:lstStyle/>
          <a:p>
            <a:pPr defTabSz="914126" fontAlgn="ctr">
              <a:buClr>
                <a:srgbClr val="FF5800"/>
              </a:buClr>
            </a:pPr>
            <a:r>
              <a:rPr lang="en-GB" sz="1400" b="1" dirty="0">
                <a:solidFill>
                  <a:srgbClr val="FFFFFF"/>
                </a:solidFill>
                <a:latin typeface="Calibri" panose="020F0502020204030204" pitchFamily="34" charset="0"/>
                <a:cs typeface="Arial" panose="020B0604020202020204" pitchFamily="34" charset="0"/>
              </a:rPr>
              <a:t>Priority 7. Preventing claims via proactive alerts for high risk events</a:t>
            </a:r>
          </a:p>
          <a:p>
            <a:pPr marL="285664" lvl="1" indent="-285664" defTabSz="607309" fontAlgn="ctr">
              <a:buClr>
                <a:srgbClr val="FFFFFF"/>
              </a:buClr>
              <a:buFont typeface="Wingdings" panose="05000000000000000000" pitchFamily="2" charset="2"/>
              <a:buChar char="§"/>
            </a:pPr>
            <a:r>
              <a:rPr lang="en-US" sz="1400" dirty="0">
                <a:solidFill>
                  <a:srgbClr val="FFFFFF"/>
                </a:solidFill>
                <a:latin typeface="Calibri" panose="020F0502020204030204" pitchFamily="34" charset="0"/>
                <a:cs typeface="Arial" panose="020B0604020202020204" pitchFamily="34" charset="0"/>
              </a:rPr>
              <a:t>Reaching out to customers before a storm hits </a:t>
            </a:r>
          </a:p>
          <a:p>
            <a:pPr marL="285664" lvl="1" indent="-285664" defTabSz="607309" fontAlgn="ctr">
              <a:buClr>
                <a:srgbClr val="FFFFFF"/>
              </a:buClr>
              <a:buFont typeface="Wingdings" panose="05000000000000000000" pitchFamily="2" charset="2"/>
              <a:buChar char="§"/>
            </a:pPr>
            <a:r>
              <a:rPr lang="nl-NL" sz="1400" dirty="0">
                <a:solidFill>
                  <a:srgbClr val="FFFFFF"/>
                </a:solidFill>
                <a:latin typeface="Calibri" panose="020F0502020204030204" pitchFamily="34" charset="0"/>
                <a:cs typeface="Arial" panose="020B0604020202020204" pitchFamily="34" charset="0"/>
              </a:rPr>
              <a:t>Specific car models are stolen more frequently?</a:t>
            </a:r>
            <a:endParaRPr lang="en-GB" sz="1400" dirty="0">
              <a:solidFill>
                <a:srgbClr val="FFFFFF"/>
              </a:solidFill>
              <a:latin typeface="Calibri" panose="020F050202020403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D23C339E-6384-4B7D-8AAA-399CE7159230}" type="slidenum">
              <a:rPr lang="en-US" smtClean="0">
                <a:solidFill>
                  <a:srgbClr val="BCBDBC">
                    <a:lumMod val="25000"/>
                  </a:srgbClr>
                </a:solidFill>
              </a:rPr>
              <a:pPr/>
              <a:t>28</a:t>
            </a:fld>
            <a:endParaRPr lang="en-US" dirty="0">
              <a:solidFill>
                <a:srgbClr val="BCBDBC">
                  <a:lumMod val="25000"/>
                </a:srgbClr>
              </a:solidFill>
            </a:endParaRPr>
          </a:p>
        </p:txBody>
      </p:sp>
    </p:spTree>
    <p:extLst>
      <p:ext uri="{BB962C8B-B14F-4D97-AF65-F5344CB8AC3E}">
        <p14:creationId xmlns:p14="http://schemas.microsoft.com/office/powerpoint/2010/main" val="301185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4"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5800" y="394839"/>
            <a:ext cx="11833179" cy="1200016"/>
          </a:xfrm>
          <a:prstGeom prst="rect">
            <a:avLst/>
          </a:prstGeom>
          <a:noFill/>
        </p:spPr>
        <p:txBody>
          <a:bodyPr wrap="square" rtlCol="0">
            <a:spAutoFit/>
          </a:bodyPr>
          <a:lstStyle/>
          <a:p>
            <a:pPr defTabSz="607673"/>
            <a:r>
              <a:rPr lang="en-GB" sz="2399" b="1" dirty="0">
                <a:solidFill>
                  <a:prstClr val="white">
                    <a:lumMod val="95000"/>
                  </a:prstClr>
                </a:solidFill>
                <a:latin typeface="Calibri" panose="020F0502020204030204" pitchFamily="34" charset="0"/>
                <a:cs typeface="Segoe UI Light" panose="020B0502040204020203" pitchFamily="34" charset="0"/>
              </a:rPr>
              <a:t>FROM DATA TO INSIGHT</a:t>
            </a:r>
          </a:p>
          <a:p>
            <a:pPr defTabSz="607673"/>
            <a:r>
              <a:rPr lang="en-GB" sz="2399" dirty="0">
                <a:solidFill>
                  <a:prstClr val="white">
                    <a:lumMod val="95000"/>
                  </a:prstClr>
                </a:solidFill>
                <a:latin typeface="Calibri" panose="020F0502020204030204" pitchFamily="34" charset="0"/>
                <a:cs typeface="Segoe UI Light" panose="020B0502040204020203" pitchFamily="34" charset="0"/>
              </a:rPr>
              <a:t>Post the IDW, the first step was to set up the POC analytical environment and build the CAR model that would be the foundation for machine learning and exploratory analysis</a:t>
            </a:r>
          </a:p>
        </p:txBody>
      </p:sp>
      <p:sp>
        <p:nvSpPr>
          <p:cNvPr id="9" name="Rectangle 8"/>
          <p:cNvSpPr/>
          <p:nvPr/>
        </p:nvSpPr>
        <p:spPr bwMode="gray">
          <a:xfrm>
            <a:off x="6400722" y="1697361"/>
            <a:ext cx="4590683" cy="647493"/>
          </a:xfrm>
          <a:prstGeom prst="rect">
            <a:avLst/>
          </a:prstGeom>
          <a:solidFill>
            <a:schemeClr val="accent6"/>
          </a:solidFill>
          <a:ln w="38100">
            <a:solidFill>
              <a:schemeClr val="accent6"/>
            </a:solidFill>
            <a:headEnd/>
            <a:tailEnd/>
          </a:ln>
        </p:spPr>
        <p:style>
          <a:lnRef idx="2">
            <a:schemeClr val="accent6"/>
          </a:lnRef>
          <a:fillRef idx="1">
            <a:schemeClr val="lt1"/>
          </a:fillRef>
          <a:effectRef idx="0">
            <a:schemeClr val="accent6"/>
          </a:effectRef>
          <a:fontRef idx="minor">
            <a:schemeClr val="dk1"/>
          </a:fontRef>
        </p:style>
        <p:txBody>
          <a:bodyPr vert="horz" wrap="square" lIns="71981" tIns="71981" rIns="71981" bIns="71981" numCol="1" rtlCol="0" anchor="ctr" anchorCtr="0" compatLnSpc="1">
            <a:prstTxWarp prst="textNoShape">
              <a:avLst/>
            </a:prstTxWarp>
            <a:noAutofit/>
          </a:bodyPr>
          <a:lstStyle/>
          <a:p>
            <a:pPr algn="ctr" defTabSz="607309"/>
            <a:r>
              <a:rPr lang="en-GB" sz="2399" b="1" dirty="0">
                <a:solidFill>
                  <a:srgbClr val="FFFFFF"/>
                </a:solidFill>
                <a:latin typeface="Calibri" panose="020F0502020204030204" pitchFamily="34" charset="0"/>
                <a:cs typeface="Arial" panose="020B0604020202020204" pitchFamily="34" charset="0"/>
              </a:rPr>
              <a:t>Building &amp; Populating the CAR Model</a:t>
            </a:r>
          </a:p>
        </p:txBody>
      </p:sp>
      <p:sp>
        <p:nvSpPr>
          <p:cNvPr id="33" name="Rectangle 32"/>
          <p:cNvSpPr/>
          <p:nvPr/>
        </p:nvSpPr>
        <p:spPr bwMode="gray">
          <a:xfrm>
            <a:off x="698637" y="1697386"/>
            <a:ext cx="4410334" cy="647492"/>
          </a:xfrm>
          <a:prstGeom prst="rect">
            <a:avLst/>
          </a:prstGeom>
          <a:solidFill>
            <a:schemeClr val="accent3"/>
          </a:solidFill>
          <a:ln w="38100">
            <a:solidFill>
              <a:schemeClr val="accent3"/>
            </a:solidFill>
            <a:headEnd/>
            <a:tailEnd/>
          </a:ln>
        </p:spPr>
        <p:style>
          <a:lnRef idx="2">
            <a:schemeClr val="accent6"/>
          </a:lnRef>
          <a:fillRef idx="1">
            <a:schemeClr val="lt1"/>
          </a:fillRef>
          <a:effectRef idx="0">
            <a:schemeClr val="accent6"/>
          </a:effectRef>
          <a:fontRef idx="minor">
            <a:schemeClr val="dk1"/>
          </a:fontRef>
        </p:style>
        <p:txBody>
          <a:bodyPr vert="horz" wrap="square" lIns="71981" tIns="71981" rIns="71981" bIns="71981" numCol="1" rtlCol="0" anchor="ctr" anchorCtr="0" compatLnSpc="1">
            <a:prstTxWarp prst="textNoShape">
              <a:avLst/>
            </a:prstTxWarp>
            <a:noAutofit/>
          </a:bodyPr>
          <a:lstStyle/>
          <a:p>
            <a:pPr algn="ctr" defTabSz="607309"/>
            <a:r>
              <a:rPr lang="en-GB" sz="2399" b="1" dirty="0">
                <a:solidFill>
                  <a:srgbClr val="FFFFFF"/>
                </a:solidFill>
                <a:latin typeface="Calibri" panose="020F0502020204030204" pitchFamily="34" charset="0"/>
                <a:cs typeface="Arial" panose="020B0604020202020204" pitchFamily="34" charset="0"/>
              </a:rPr>
              <a:t>Setting up the POC Environment</a:t>
            </a:r>
          </a:p>
        </p:txBody>
      </p:sp>
      <p:grpSp>
        <p:nvGrpSpPr>
          <p:cNvPr id="2" name="Group 1"/>
          <p:cNvGrpSpPr/>
          <p:nvPr/>
        </p:nvGrpSpPr>
        <p:grpSpPr>
          <a:xfrm>
            <a:off x="698636" y="2344854"/>
            <a:ext cx="4435228" cy="4008701"/>
            <a:chOff x="-726579" y="2720005"/>
            <a:chExt cx="4115295" cy="4009745"/>
          </a:xfrm>
        </p:grpSpPr>
        <p:sp>
          <p:nvSpPr>
            <p:cNvPr id="34" name="Rectangle 33"/>
            <p:cNvSpPr/>
            <p:nvPr/>
          </p:nvSpPr>
          <p:spPr bwMode="gray">
            <a:xfrm>
              <a:off x="-726579" y="2720005"/>
              <a:ext cx="4115295" cy="4009745"/>
            </a:xfrm>
            <a:prstGeom prst="rect">
              <a:avLst/>
            </a:prstGeom>
            <a:ln w="38100">
              <a:solidFill>
                <a:schemeClr val="accent3"/>
              </a:solidFill>
              <a:headEnd/>
              <a:tailEnd/>
            </a:ln>
          </p:spPr>
          <p:style>
            <a:lnRef idx="2">
              <a:schemeClr val="accent6"/>
            </a:lnRef>
            <a:fillRef idx="1">
              <a:schemeClr val="lt1"/>
            </a:fillRef>
            <a:effectRef idx="0">
              <a:schemeClr val="accent6"/>
            </a:effectRef>
            <a:fontRef idx="minor">
              <a:schemeClr val="dk1"/>
            </a:fontRef>
          </p:style>
          <p:txBody>
            <a:bodyPr vert="horz" wrap="square" lIns="71981" tIns="71981" rIns="71981" bIns="71981" numCol="1" rtlCol="0" anchor="t" anchorCtr="0" compatLnSpc="1">
              <a:prstTxWarp prst="textNoShape">
                <a:avLst/>
              </a:prstTxWarp>
              <a:noAutofit/>
            </a:bodyPr>
            <a:lstStyle/>
            <a:p>
              <a:pPr marL="172986" lvl="1" indent="-172986" defTabSz="607673">
                <a:spcBef>
                  <a:spcPts val="1200"/>
                </a:spcBef>
                <a:buClr>
                  <a:srgbClr val="00BBEE"/>
                </a:buClr>
                <a:buFont typeface="Wingdings" pitchFamily="2" charset="2"/>
                <a:buChar char="§"/>
                <a:defRPr/>
              </a:pPr>
              <a:r>
                <a:rPr lang="en-GB" sz="1600" dirty="0">
                  <a:solidFill>
                    <a:srgbClr val="000000"/>
                  </a:solidFill>
                  <a:latin typeface="Calibri" panose="020F0502020204030204" pitchFamily="34" charset="0"/>
                  <a:cs typeface="Segoe UI Light" panose="020B0502040204020203" pitchFamily="34" charset="0"/>
                </a:rPr>
                <a:t>Uploading files to the server in Azure</a:t>
              </a:r>
              <a:endParaRPr lang="en-US" sz="1600" dirty="0">
                <a:solidFill>
                  <a:srgbClr val="000000"/>
                </a:solidFill>
                <a:latin typeface="Calibri" panose="020F0502020204030204" pitchFamily="34" charset="0"/>
                <a:cs typeface="Segoe UI Light" panose="020B0502040204020203" pitchFamily="34" charset="0"/>
              </a:endParaRPr>
            </a:p>
            <a:p>
              <a:pPr marL="172986" lvl="1" indent="-172986" defTabSz="607673">
                <a:spcBef>
                  <a:spcPts val="1200"/>
                </a:spcBef>
                <a:buClr>
                  <a:srgbClr val="00BBEE"/>
                </a:buClr>
                <a:buFont typeface="Wingdings" pitchFamily="2" charset="2"/>
                <a:buChar char="§"/>
                <a:defRPr/>
              </a:pPr>
              <a:r>
                <a:rPr lang="en-US" sz="1600" dirty="0">
                  <a:solidFill>
                    <a:srgbClr val="000000"/>
                  </a:solidFill>
                  <a:latin typeface="Calibri" panose="020F0502020204030204" pitchFamily="34" charset="0"/>
                  <a:cs typeface="Segoe UI Light" panose="020B0502040204020203" pitchFamily="34" charset="0"/>
                </a:rPr>
                <a:t>Setting up of a new cloud based virtual machine</a:t>
              </a:r>
            </a:p>
            <a:p>
              <a:pPr marL="172986" lvl="1" indent="-172986" defTabSz="607673">
                <a:spcBef>
                  <a:spcPts val="1200"/>
                </a:spcBef>
                <a:buClr>
                  <a:srgbClr val="00BBEE"/>
                </a:buClr>
                <a:buFont typeface="Wingdings" pitchFamily="2" charset="2"/>
                <a:buChar char="§"/>
                <a:defRPr/>
              </a:pPr>
              <a:r>
                <a:rPr lang="en-US" sz="1600" dirty="0">
                  <a:solidFill>
                    <a:srgbClr val="000000"/>
                  </a:solidFill>
                  <a:latin typeface="Calibri" panose="020F0502020204030204" pitchFamily="34" charset="0"/>
                  <a:cs typeface="Segoe UI Light" panose="020B0502040204020203" pitchFamily="34" charset="0"/>
                </a:rPr>
                <a:t>Installing necessary software and tools on VM</a:t>
              </a:r>
              <a:endParaRPr lang="en-GB" sz="1600" dirty="0">
                <a:solidFill>
                  <a:srgbClr val="000000"/>
                </a:solidFill>
                <a:latin typeface="Calibri" panose="020F0502020204030204" pitchFamily="34" charset="0"/>
                <a:cs typeface="Segoe UI Light" panose="020B0502040204020203" pitchFamily="34" charset="0"/>
              </a:endParaRPr>
            </a:p>
            <a:p>
              <a:pPr marL="172986" lvl="1" indent="-172986" defTabSz="607673">
                <a:spcBef>
                  <a:spcPts val="1200"/>
                </a:spcBef>
                <a:buClr>
                  <a:srgbClr val="00BBEE"/>
                </a:buClr>
                <a:buFont typeface="Wingdings" pitchFamily="2" charset="2"/>
                <a:buChar char="§"/>
                <a:defRPr/>
              </a:pPr>
              <a:r>
                <a:rPr lang="en-US" sz="1600" dirty="0">
                  <a:solidFill>
                    <a:srgbClr val="000000"/>
                  </a:solidFill>
                  <a:latin typeface="Calibri" panose="020F0502020204030204" pitchFamily="34" charset="0"/>
                  <a:cs typeface="Segoe UI Light" panose="020B0502040204020203" pitchFamily="34" charset="0"/>
                </a:rPr>
                <a:t>Creating the databases needed for ACAI </a:t>
              </a:r>
            </a:p>
            <a:p>
              <a:pPr marL="172986" lvl="1" indent="-172986" defTabSz="607673">
                <a:spcBef>
                  <a:spcPts val="1200"/>
                </a:spcBef>
                <a:buClr>
                  <a:srgbClr val="00BBEE"/>
                </a:buClr>
                <a:buFont typeface="Wingdings" pitchFamily="2" charset="2"/>
                <a:buChar char="§"/>
                <a:defRPr/>
              </a:pPr>
              <a:r>
                <a:rPr lang="en-US" sz="1600" dirty="0">
                  <a:solidFill>
                    <a:srgbClr val="000000"/>
                  </a:solidFill>
                  <a:latin typeface="Calibri" panose="020F0502020204030204" pitchFamily="34" charset="0"/>
                  <a:cs typeface="Segoe UI Light" panose="020B0502040204020203" pitchFamily="34" charset="0"/>
                </a:rPr>
                <a:t>Setting up a web project for the ACAI interface</a:t>
              </a:r>
              <a:endParaRPr lang="en-GB" sz="1600" dirty="0">
                <a:solidFill>
                  <a:srgbClr val="000000"/>
                </a:solidFill>
                <a:latin typeface="Calibri" panose="020F0502020204030204" pitchFamily="34" charset="0"/>
                <a:cs typeface="Segoe UI Light" panose="020B0502040204020203" pitchFamily="34" charset="0"/>
              </a:endParaRPr>
            </a:p>
            <a:p>
              <a:pPr marL="172986" lvl="1" indent="-172986" defTabSz="607673">
                <a:spcBef>
                  <a:spcPts val="1200"/>
                </a:spcBef>
                <a:buClr>
                  <a:srgbClr val="00BBEE"/>
                </a:buClr>
                <a:buFont typeface="Wingdings" pitchFamily="2" charset="2"/>
                <a:buChar char="§"/>
                <a:defRPr/>
              </a:pPr>
              <a:r>
                <a:rPr lang="en-US" sz="1600" dirty="0">
                  <a:solidFill>
                    <a:srgbClr val="000000"/>
                  </a:solidFill>
                  <a:latin typeface="Calibri" panose="020F0502020204030204" pitchFamily="34" charset="0"/>
                  <a:cs typeface="Segoe UI Light" panose="020B0502040204020203" pitchFamily="34" charset="0"/>
                </a:rPr>
                <a:t>Restricting access and publishing ACAI</a:t>
              </a:r>
            </a:p>
          </p:txBody>
        </p:sp>
        <p:grpSp>
          <p:nvGrpSpPr>
            <p:cNvPr id="15" name="Group 14"/>
            <p:cNvGrpSpPr/>
            <p:nvPr/>
          </p:nvGrpSpPr>
          <p:grpSpPr>
            <a:xfrm>
              <a:off x="502920" y="5474970"/>
              <a:ext cx="2691486" cy="1104735"/>
              <a:chOff x="325257" y="3285506"/>
              <a:chExt cx="2210540" cy="1676888"/>
            </a:xfrm>
            <a:solidFill>
              <a:schemeClr val="accent3"/>
            </a:solidFill>
          </p:grpSpPr>
          <p:sp>
            <p:nvSpPr>
              <p:cNvPr id="16" name="Freeform 330"/>
              <p:cNvSpPr>
                <a:spLocks/>
              </p:cNvSpPr>
              <p:nvPr/>
            </p:nvSpPr>
            <p:spPr bwMode="auto">
              <a:xfrm>
                <a:off x="1200501" y="4194142"/>
                <a:ext cx="412273" cy="768252"/>
              </a:xfrm>
              <a:custGeom>
                <a:avLst/>
                <a:gdLst>
                  <a:gd name="T0" fmla="*/ 0 w 78"/>
                  <a:gd name="T1" fmla="*/ 32 h 118"/>
                  <a:gd name="T2" fmla="*/ 11 w 78"/>
                  <a:gd name="T3" fmla="*/ 32 h 118"/>
                  <a:gd name="T4" fmla="*/ 11 w 78"/>
                  <a:gd name="T5" fmla="*/ 0 h 118"/>
                  <a:gd name="T6" fmla="*/ 20 w 78"/>
                  <a:gd name="T7" fmla="*/ 0 h 118"/>
                  <a:gd name="T8" fmla="*/ 20 w 78"/>
                  <a:gd name="T9" fmla="*/ 32 h 118"/>
                  <a:gd name="T10" fmla="*/ 40 w 78"/>
                  <a:gd name="T11" fmla="*/ 32 h 118"/>
                  <a:gd name="T12" fmla="*/ 40 w 78"/>
                  <a:gd name="T13" fmla="*/ 0 h 118"/>
                  <a:gd name="T14" fmla="*/ 50 w 78"/>
                  <a:gd name="T15" fmla="*/ 0 h 118"/>
                  <a:gd name="T16" fmla="*/ 50 w 78"/>
                  <a:gd name="T17" fmla="*/ 32 h 118"/>
                  <a:gd name="T18" fmla="*/ 62 w 78"/>
                  <a:gd name="T19" fmla="*/ 32 h 118"/>
                  <a:gd name="T20" fmla="*/ 62 w 78"/>
                  <a:gd name="T21" fmla="*/ 32 h 118"/>
                  <a:gd name="T22" fmla="*/ 62 w 78"/>
                  <a:gd name="T23" fmla="*/ 79 h 118"/>
                  <a:gd name="T24" fmla="*/ 62 w 78"/>
                  <a:gd name="T25" fmla="*/ 79 h 118"/>
                  <a:gd name="T26" fmla="*/ 53 w 78"/>
                  <a:gd name="T27" fmla="*/ 82 h 118"/>
                  <a:gd name="T28" fmla="*/ 44 w 78"/>
                  <a:gd name="T29" fmla="*/ 83 h 118"/>
                  <a:gd name="T30" fmla="*/ 44 w 78"/>
                  <a:gd name="T31" fmla="*/ 96 h 118"/>
                  <a:gd name="T32" fmla="*/ 36 w 78"/>
                  <a:gd name="T33" fmla="*/ 96 h 118"/>
                  <a:gd name="T34" fmla="*/ 36 w 78"/>
                  <a:gd name="T35" fmla="*/ 96 h 118"/>
                  <a:gd name="T36" fmla="*/ 39 w 78"/>
                  <a:gd name="T37" fmla="*/ 99 h 118"/>
                  <a:gd name="T38" fmla="*/ 42 w 78"/>
                  <a:gd name="T39" fmla="*/ 102 h 118"/>
                  <a:gd name="T40" fmla="*/ 42 w 78"/>
                  <a:gd name="T41" fmla="*/ 102 h 118"/>
                  <a:gd name="T42" fmla="*/ 47 w 78"/>
                  <a:gd name="T43" fmla="*/ 105 h 118"/>
                  <a:gd name="T44" fmla="*/ 54 w 78"/>
                  <a:gd name="T45" fmla="*/ 105 h 118"/>
                  <a:gd name="T46" fmla="*/ 54 w 78"/>
                  <a:gd name="T47" fmla="*/ 105 h 118"/>
                  <a:gd name="T48" fmla="*/ 64 w 78"/>
                  <a:gd name="T49" fmla="*/ 105 h 118"/>
                  <a:gd name="T50" fmla="*/ 75 w 78"/>
                  <a:gd name="T51" fmla="*/ 102 h 118"/>
                  <a:gd name="T52" fmla="*/ 78 w 78"/>
                  <a:gd name="T53" fmla="*/ 113 h 118"/>
                  <a:gd name="T54" fmla="*/ 78 w 78"/>
                  <a:gd name="T55" fmla="*/ 113 h 118"/>
                  <a:gd name="T56" fmla="*/ 65 w 78"/>
                  <a:gd name="T57" fmla="*/ 116 h 118"/>
                  <a:gd name="T58" fmla="*/ 53 w 78"/>
                  <a:gd name="T59" fmla="*/ 118 h 118"/>
                  <a:gd name="T60" fmla="*/ 53 w 78"/>
                  <a:gd name="T61" fmla="*/ 118 h 118"/>
                  <a:gd name="T62" fmla="*/ 44 w 78"/>
                  <a:gd name="T63" fmla="*/ 116 h 118"/>
                  <a:gd name="T64" fmla="*/ 36 w 78"/>
                  <a:gd name="T65" fmla="*/ 111 h 118"/>
                  <a:gd name="T66" fmla="*/ 36 w 78"/>
                  <a:gd name="T67" fmla="*/ 111 h 118"/>
                  <a:gd name="T68" fmla="*/ 30 w 78"/>
                  <a:gd name="T69" fmla="*/ 107 h 118"/>
                  <a:gd name="T70" fmla="*/ 25 w 78"/>
                  <a:gd name="T71" fmla="*/ 97 h 118"/>
                  <a:gd name="T72" fmla="*/ 25 w 78"/>
                  <a:gd name="T73" fmla="*/ 97 h 118"/>
                  <a:gd name="T74" fmla="*/ 25 w 78"/>
                  <a:gd name="T75" fmla="*/ 96 h 118"/>
                  <a:gd name="T76" fmla="*/ 16 w 78"/>
                  <a:gd name="T77" fmla="*/ 96 h 118"/>
                  <a:gd name="T78" fmla="*/ 16 w 78"/>
                  <a:gd name="T79" fmla="*/ 83 h 118"/>
                  <a:gd name="T80" fmla="*/ 16 w 78"/>
                  <a:gd name="T81" fmla="*/ 83 h 118"/>
                  <a:gd name="T82" fmla="*/ 0 w 78"/>
                  <a:gd name="T83" fmla="*/ 79 h 118"/>
                  <a:gd name="T84" fmla="*/ 0 w 78"/>
                  <a:gd name="T85" fmla="*/ 3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118">
                    <a:moveTo>
                      <a:pt x="0" y="32"/>
                    </a:moveTo>
                    <a:lnTo>
                      <a:pt x="11" y="32"/>
                    </a:lnTo>
                    <a:lnTo>
                      <a:pt x="11" y="0"/>
                    </a:lnTo>
                    <a:lnTo>
                      <a:pt x="20" y="0"/>
                    </a:lnTo>
                    <a:lnTo>
                      <a:pt x="20" y="32"/>
                    </a:lnTo>
                    <a:lnTo>
                      <a:pt x="40" y="32"/>
                    </a:lnTo>
                    <a:lnTo>
                      <a:pt x="40" y="0"/>
                    </a:lnTo>
                    <a:lnTo>
                      <a:pt x="50" y="0"/>
                    </a:lnTo>
                    <a:lnTo>
                      <a:pt x="50" y="32"/>
                    </a:lnTo>
                    <a:lnTo>
                      <a:pt x="62" y="32"/>
                    </a:lnTo>
                    <a:lnTo>
                      <a:pt x="62" y="32"/>
                    </a:lnTo>
                    <a:lnTo>
                      <a:pt x="62" y="79"/>
                    </a:lnTo>
                    <a:lnTo>
                      <a:pt x="62" y="79"/>
                    </a:lnTo>
                    <a:lnTo>
                      <a:pt x="53" y="82"/>
                    </a:lnTo>
                    <a:lnTo>
                      <a:pt x="44" y="83"/>
                    </a:lnTo>
                    <a:lnTo>
                      <a:pt x="44" y="96"/>
                    </a:lnTo>
                    <a:lnTo>
                      <a:pt x="36" y="96"/>
                    </a:lnTo>
                    <a:lnTo>
                      <a:pt x="36" y="96"/>
                    </a:lnTo>
                    <a:lnTo>
                      <a:pt x="39" y="99"/>
                    </a:lnTo>
                    <a:lnTo>
                      <a:pt x="42" y="102"/>
                    </a:lnTo>
                    <a:lnTo>
                      <a:pt x="42" y="102"/>
                    </a:lnTo>
                    <a:lnTo>
                      <a:pt x="47" y="105"/>
                    </a:lnTo>
                    <a:lnTo>
                      <a:pt x="54" y="105"/>
                    </a:lnTo>
                    <a:lnTo>
                      <a:pt x="54" y="105"/>
                    </a:lnTo>
                    <a:lnTo>
                      <a:pt x="64" y="105"/>
                    </a:lnTo>
                    <a:lnTo>
                      <a:pt x="75" y="102"/>
                    </a:lnTo>
                    <a:lnTo>
                      <a:pt x="78" y="113"/>
                    </a:lnTo>
                    <a:lnTo>
                      <a:pt x="78" y="113"/>
                    </a:lnTo>
                    <a:lnTo>
                      <a:pt x="65" y="116"/>
                    </a:lnTo>
                    <a:lnTo>
                      <a:pt x="53" y="118"/>
                    </a:lnTo>
                    <a:lnTo>
                      <a:pt x="53" y="118"/>
                    </a:lnTo>
                    <a:lnTo>
                      <a:pt x="44" y="116"/>
                    </a:lnTo>
                    <a:lnTo>
                      <a:pt x="36" y="111"/>
                    </a:lnTo>
                    <a:lnTo>
                      <a:pt x="36" y="111"/>
                    </a:lnTo>
                    <a:lnTo>
                      <a:pt x="30" y="107"/>
                    </a:lnTo>
                    <a:lnTo>
                      <a:pt x="25" y="97"/>
                    </a:lnTo>
                    <a:lnTo>
                      <a:pt x="25" y="97"/>
                    </a:lnTo>
                    <a:lnTo>
                      <a:pt x="25" y="96"/>
                    </a:lnTo>
                    <a:lnTo>
                      <a:pt x="16" y="96"/>
                    </a:lnTo>
                    <a:lnTo>
                      <a:pt x="16" y="83"/>
                    </a:lnTo>
                    <a:lnTo>
                      <a:pt x="16" y="83"/>
                    </a:lnTo>
                    <a:lnTo>
                      <a:pt x="0" y="79"/>
                    </a:lnTo>
                    <a:lnTo>
                      <a:pt x="0" y="32"/>
                    </a:lnTo>
                    <a:close/>
                  </a:path>
                </a:pathLst>
              </a:custGeom>
              <a:grpFill/>
              <a:ln>
                <a:noFill/>
              </a:ln>
              <a:extLst/>
            </p:spPr>
            <p:txBody>
              <a:bodyPr vert="horz" wrap="square" lIns="91416" tIns="45708" rIns="91416" bIns="45708" numCol="1" anchor="t" anchorCtr="0" compatLnSpc="1">
                <a:prstTxWarp prst="textNoShape">
                  <a:avLst/>
                </a:prstTxWarp>
              </a:bodyPr>
              <a:lstStyle/>
              <a:p>
                <a:pPr defTabSz="607673"/>
                <a:endParaRPr lang="en-US" sz="2399">
                  <a:solidFill>
                    <a:prstClr val="black"/>
                  </a:solidFill>
                  <a:latin typeface="Calibri" panose="020F0502020204030204" pitchFamily="34" charset="0"/>
                </a:endParaRPr>
              </a:p>
            </p:txBody>
          </p:sp>
          <p:grpSp>
            <p:nvGrpSpPr>
              <p:cNvPr id="17" name="Group 984"/>
              <p:cNvGrpSpPr/>
              <p:nvPr/>
            </p:nvGrpSpPr>
            <p:grpSpPr>
              <a:xfrm>
                <a:off x="325257" y="4403615"/>
                <a:ext cx="304064" cy="494757"/>
                <a:chOff x="8306460" y="5050054"/>
                <a:chExt cx="166598" cy="220073"/>
              </a:xfrm>
              <a:grpFill/>
            </p:grpSpPr>
            <p:sp>
              <p:nvSpPr>
                <p:cNvPr id="29" name="Freeform 359"/>
                <p:cNvSpPr>
                  <a:spLocks/>
                </p:cNvSpPr>
                <p:nvPr/>
              </p:nvSpPr>
              <p:spPr bwMode="auto">
                <a:xfrm>
                  <a:off x="8306460" y="5115870"/>
                  <a:ext cx="166598" cy="61703"/>
                </a:xfrm>
                <a:custGeom>
                  <a:avLst/>
                  <a:gdLst>
                    <a:gd name="T0" fmla="*/ 88 w 88"/>
                    <a:gd name="T1" fmla="*/ 6 h 33"/>
                    <a:gd name="T2" fmla="*/ 88 w 88"/>
                    <a:gd name="T3" fmla="*/ 0 h 33"/>
                    <a:gd name="T4" fmla="*/ 44 w 88"/>
                    <a:gd name="T5" fmla="*/ 16 h 33"/>
                    <a:gd name="T6" fmla="*/ 0 w 88"/>
                    <a:gd name="T7" fmla="*/ 0 h 33"/>
                    <a:gd name="T8" fmla="*/ 0 w 88"/>
                    <a:gd name="T9" fmla="*/ 6 h 33"/>
                    <a:gd name="T10" fmla="*/ 0 w 88"/>
                    <a:gd name="T11" fmla="*/ 6 h 33"/>
                    <a:gd name="T12" fmla="*/ 0 w 88"/>
                    <a:gd name="T13" fmla="*/ 6 h 33"/>
                    <a:gd name="T14" fmla="*/ 0 w 88"/>
                    <a:gd name="T15" fmla="*/ 12 h 33"/>
                    <a:gd name="T16" fmla="*/ 44 w 88"/>
                    <a:gd name="T17" fmla="*/ 33 h 33"/>
                    <a:gd name="T18" fmla="*/ 88 w 88"/>
                    <a:gd name="T19" fmla="*/ 12 h 33"/>
                    <a:gd name="T20" fmla="*/ 88 w 88"/>
                    <a:gd name="T21" fmla="*/ 6 h 33"/>
                    <a:gd name="T22" fmla="*/ 88 w 88"/>
                    <a:gd name="T23" fmla="*/ 6 h 33"/>
                    <a:gd name="T24" fmla="*/ 88 w 88"/>
                    <a:gd name="T2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33">
                      <a:moveTo>
                        <a:pt x="88" y="6"/>
                      </a:moveTo>
                      <a:cubicBezTo>
                        <a:pt x="88" y="4"/>
                        <a:pt x="88" y="2"/>
                        <a:pt x="88" y="0"/>
                      </a:cubicBezTo>
                      <a:cubicBezTo>
                        <a:pt x="83" y="10"/>
                        <a:pt x="65" y="16"/>
                        <a:pt x="44" y="16"/>
                      </a:cubicBezTo>
                      <a:cubicBezTo>
                        <a:pt x="22" y="16"/>
                        <a:pt x="4" y="10"/>
                        <a:pt x="0" y="0"/>
                      </a:cubicBezTo>
                      <a:cubicBezTo>
                        <a:pt x="0" y="2"/>
                        <a:pt x="0" y="4"/>
                        <a:pt x="0" y="6"/>
                      </a:cubicBezTo>
                      <a:cubicBezTo>
                        <a:pt x="0" y="6"/>
                        <a:pt x="0" y="6"/>
                        <a:pt x="0" y="6"/>
                      </a:cubicBezTo>
                      <a:cubicBezTo>
                        <a:pt x="0" y="6"/>
                        <a:pt x="0" y="6"/>
                        <a:pt x="0" y="6"/>
                      </a:cubicBezTo>
                      <a:cubicBezTo>
                        <a:pt x="0" y="8"/>
                        <a:pt x="0" y="10"/>
                        <a:pt x="0" y="12"/>
                      </a:cubicBezTo>
                      <a:cubicBezTo>
                        <a:pt x="0" y="24"/>
                        <a:pt x="19" y="33"/>
                        <a:pt x="44" y="33"/>
                      </a:cubicBezTo>
                      <a:cubicBezTo>
                        <a:pt x="68" y="33"/>
                        <a:pt x="88" y="24"/>
                        <a:pt x="88" y="12"/>
                      </a:cubicBezTo>
                      <a:cubicBezTo>
                        <a:pt x="88" y="10"/>
                        <a:pt x="88" y="8"/>
                        <a:pt x="88" y="6"/>
                      </a:cubicBezTo>
                      <a:cubicBezTo>
                        <a:pt x="88" y="6"/>
                        <a:pt x="88" y="6"/>
                        <a:pt x="88" y="6"/>
                      </a:cubicBezTo>
                      <a:cubicBezTo>
                        <a:pt x="88" y="6"/>
                        <a:pt x="88" y="6"/>
                        <a:pt x="8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7673"/>
                  <a:endParaRPr lang="es-ES_tradnl" sz="2399">
                    <a:solidFill>
                      <a:prstClr val="black"/>
                    </a:solidFill>
                    <a:latin typeface="Calibri" panose="020F0502020204030204" pitchFamily="34" charset="0"/>
                  </a:endParaRPr>
                </a:p>
              </p:txBody>
            </p:sp>
            <p:sp>
              <p:nvSpPr>
                <p:cNvPr id="30" name="Oval 360"/>
                <p:cNvSpPr>
                  <a:spLocks noChangeArrowheads="1"/>
                </p:cNvSpPr>
                <p:nvPr/>
              </p:nvSpPr>
              <p:spPr bwMode="auto">
                <a:xfrm>
                  <a:off x="8306460" y="5050054"/>
                  <a:ext cx="166598" cy="802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7673"/>
                  <a:endParaRPr lang="es-ES_tradnl" sz="2399">
                    <a:solidFill>
                      <a:prstClr val="black"/>
                    </a:solidFill>
                    <a:latin typeface="Calibri" panose="020F0502020204030204" pitchFamily="34" charset="0"/>
                  </a:endParaRPr>
                </a:p>
              </p:txBody>
            </p:sp>
            <p:sp>
              <p:nvSpPr>
                <p:cNvPr id="31" name="Freeform 361"/>
                <p:cNvSpPr>
                  <a:spLocks/>
                </p:cNvSpPr>
                <p:nvPr/>
              </p:nvSpPr>
              <p:spPr bwMode="auto">
                <a:xfrm>
                  <a:off x="8306460" y="5161118"/>
                  <a:ext cx="166598" cy="63760"/>
                </a:xfrm>
                <a:custGeom>
                  <a:avLst/>
                  <a:gdLst>
                    <a:gd name="T0" fmla="*/ 88 w 88"/>
                    <a:gd name="T1" fmla="*/ 5 h 33"/>
                    <a:gd name="T2" fmla="*/ 88 w 88"/>
                    <a:gd name="T3" fmla="*/ 0 h 33"/>
                    <a:gd name="T4" fmla="*/ 44 w 88"/>
                    <a:gd name="T5" fmla="*/ 16 h 33"/>
                    <a:gd name="T6" fmla="*/ 0 w 88"/>
                    <a:gd name="T7" fmla="*/ 0 h 33"/>
                    <a:gd name="T8" fmla="*/ 0 w 88"/>
                    <a:gd name="T9" fmla="*/ 5 h 33"/>
                    <a:gd name="T10" fmla="*/ 0 w 88"/>
                    <a:gd name="T11" fmla="*/ 6 h 33"/>
                    <a:gd name="T12" fmla="*/ 0 w 88"/>
                    <a:gd name="T13" fmla="*/ 6 h 33"/>
                    <a:gd name="T14" fmla="*/ 0 w 88"/>
                    <a:gd name="T15" fmla="*/ 11 h 33"/>
                    <a:gd name="T16" fmla="*/ 44 w 88"/>
                    <a:gd name="T17" fmla="*/ 33 h 33"/>
                    <a:gd name="T18" fmla="*/ 88 w 88"/>
                    <a:gd name="T19" fmla="*/ 11 h 33"/>
                    <a:gd name="T20" fmla="*/ 88 w 88"/>
                    <a:gd name="T21" fmla="*/ 6 h 33"/>
                    <a:gd name="T22" fmla="*/ 88 w 88"/>
                    <a:gd name="T23" fmla="*/ 6 h 33"/>
                    <a:gd name="T24" fmla="*/ 88 w 88"/>
                    <a:gd name="T2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33">
                      <a:moveTo>
                        <a:pt x="88" y="5"/>
                      </a:moveTo>
                      <a:cubicBezTo>
                        <a:pt x="88" y="4"/>
                        <a:pt x="88" y="2"/>
                        <a:pt x="88" y="0"/>
                      </a:cubicBezTo>
                      <a:cubicBezTo>
                        <a:pt x="83" y="10"/>
                        <a:pt x="65" y="16"/>
                        <a:pt x="44" y="16"/>
                      </a:cubicBezTo>
                      <a:cubicBezTo>
                        <a:pt x="22" y="16"/>
                        <a:pt x="4" y="10"/>
                        <a:pt x="0" y="0"/>
                      </a:cubicBezTo>
                      <a:cubicBezTo>
                        <a:pt x="0" y="2"/>
                        <a:pt x="0" y="4"/>
                        <a:pt x="0" y="5"/>
                      </a:cubicBezTo>
                      <a:cubicBezTo>
                        <a:pt x="0" y="6"/>
                        <a:pt x="0" y="6"/>
                        <a:pt x="0" y="6"/>
                      </a:cubicBezTo>
                      <a:cubicBezTo>
                        <a:pt x="0" y="6"/>
                        <a:pt x="0" y="6"/>
                        <a:pt x="0" y="6"/>
                      </a:cubicBezTo>
                      <a:cubicBezTo>
                        <a:pt x="0" y="8"/>
                        <a:pt x="0" y="10"/>
                        <a:pt x="0" y="11"/>
                      </a:cubicBezTo>
                      <a:cubicBezTo>
                        <a:pt x="0" y="24"/>
                        <a:pt x="19" y="33"/>
                        <a:pt x="44" y="33"/>
                      </a:cubicBezTo>
                      <a:cubicBezTo>
                        <a:pt x="68" y="33"/>
                        <a:pt x="88" y="24"/>
                        <a:pt x="88" y="11"/>
                      </a:cubicBezTo>
                      <a:cubicBezTo>
                        <a:pt x="88" y="10"/>
                        <a:pt x="88" y="8"/>
                        <a:pt x="88" y="6"/>
                      </a:cubicBezTo>
                      <a:cubicBezTo>
                        <a:pt x="88" y="6"/>
                        <a:pt x="88" y="6"/>
                        <a:pt x="88" y="6"/>
                      </a:cubicBezTo>
                      <a:cubicBezTo>
                        <a:pt x="88" y="6"/>
                        <a:pt x="88" y="6"/>
                        <a:pt x="8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7673"/>
                  <a:endParaRPr lang="es-ES_tradnl" sz="2399">
                    <a:solidFill>
                      <a:prstClr val="black"/>
                    </a:solidFill>
                    <a:latin typeface="Calibri" panose="020F0502020204030204" pitchFamily="34" charset="0"/>
                  </a:endParaRPr>
                </a:p>
              </p:txBody>
            </p:sp>
            <p:sp>
              <p:nvSpPr>
                <p:cNvPr id="32" name="Freeform 362"/>
                <p:cNvSpPr>
                  <a:spLocks/>
                </p:cNvSpPr>
                <p:nvPr/>
              </p:nvSpPr>
              <p:spPr bwMode="auto">
                <a:xfrm>
                  <a:off x="8306460" y="5208424"/>
                  <a:ext cx="166598" cy="61703"/>
                </a:xfrm>
                <a:custGeom>
                  <a:avLst/>
                  <a:gdLst>
                    <a:gd name="T0" fmla="*/ 88 w 88"/>
                    <a:gd name="T1" fmla="*/ 5 h 32"/>
                    <a:gd name="T2" fmla="*/ 88 w 88"/>
                    <a:gd name="T3" fmla="*/ 0 h 32"/>
                    <a:gd name="T4" fmla="*/ 44 w 88"/>
                    <a:gd name="T5" fmla="*/ 16 h 32"/>
                    <a:gd name="T6" fmla="*/ 0 w 88"/>
                    <a:gd name="T7" fmla="*/ 0 h 32"/>
                    <a:gd name="T8" fmla="*/ 0 w 88"/>
                    <a:gd name="T9" fmla="*/ 5 h 32"/>
                    <a:gd name="T10" fmla="*/ 0 w 88"/>
                    <a:gd name="T11" fmla="*/ 6 h 32"/>
                    <a:gd name="T12" fmla="*/ 0 w 88"/>
                    <a:gd name="T13" fmla="*/ 6 h 32"/>
                    <a:gd name="T14" fmla="*/ 0 w 88"/>
                    <a:gd name="T15" fmla="*/ 11 h 32"/>
                    <a:gd name="T16" fmla="*/ 44 w 88"/>
                    <a:gd name="T17" fmla="*/ 32 h 32"/>
                    <a:gd name="T18" fmla="*/ 88 w 88"/>
                    <a:gd name="T19" fmla="*/ 11 h 32"/>
                    <a:gd name="T20" fmla="*/ 88 w 88"/>
                    <a:gd name="T21" fmla="*/ 6 h 32"/>
                    <a:gd name="T22" fmla="*/ 88 w 88"/>
                    <a:gd name="T23" fmla="*/ 6 h 32"/>
                    <a:gd name="T24" fmla="*/ 88 w 88"/>
                    <a:gd name="T25"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32">
                      <a:moveTo>
                        <a:pt x="88" y="5"/>
                      </a:moveTo>
                      <a:cubicBezTo>
                        <a:pt x="88" y="4"/>
                        <a:pt x="88" y="2"/>
                        <a:pt x="88" y="0"/>
                      </a:cubicBezTo>
                      <a:cubicBezTo>
                        <a:pt x="83" y="10"/>
                        <a:pt x="65" y="16"/>
                        <a:pt x="44" y="16"/>
                      </a:cubicBezTo>
                      <a:cubicBezTo>
                        <a:pt x="22" y="16"/>
                        <a:pt x="4" y="10"/>
                        <a:pt x="0" y="0"/>
                      </a:cubicBezTo>
                      <a:cubicBezTo>
                        <a:pt x="0" y="2"/>
                        <a:pt x="0" y="4"/>
                        <a:pt x="0" y="5"/>
                      </a:cubicBezTo>
                      <a:cubicBezTo>
                        <a:pt x="0" y="5"/>
                        <a:pt x="0" y="6"/>
                        <a:pt x="0" y="6"/>
                      </a:cubicBezTo>
                      <a:cubicBezTo>
                        <a:pt x="0" y="6"/>
                        <a:pt x="0" y="6"/>
                        <a:pt x="0" y="6"/>
                      </a:cubicBezTo>
                      <a:cubicBezTo>
                        <a:pt x="0" y="8"/>
                        <a:pt x="0" y="10"/>
                        <a:pt x="0" y="11"/>
                      </a:cubicBezTo>
                      <a:cubicBezTo>
                        <a:pt x="0" y="24"/>
                        <a:pt x="19" y="32"/>
                        <a:pt x="44" y="32"/>
                      </a:cubicBezTo>
                      <a:cubicBezTo>
                        <a:pt x="68" y="32"/>
                        <a:pt x="88" y="24"/>
                        <a:pt x="88" y="11"/>
                      </a:cubicBezTo>
                      <a:cubicBezTo>
                        <a:pt x="88" y="10"/>
                        <a:pt x="88" y="8"/>
                        <a:pt x="88" y="6"/>
                      </a:cubicBezTo>
                      <a:cubicBezTo>
                        <a:pt x="88" y="6"/>
                        <a:pt x="88" y="6"/>
                        <a:pt x="88" y="6"/>
                      </a:cubicBezTo>
                      <a:cubicBezTo>
                        <a:pt x="88" y="6"/>
                        <a:pt x="88" y="6"/>
                        <a:pt x="88"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607673"/>
                  <a:endParaRPr lang="es-ES_tradnl" sz="2399">
                    <a:solidFill>
                      <a:prstClr val="black"/>
                    </a:solidFill>
                    <a:latin typeface="Calibri" panose="020F0502020204030204" pitchFamily="34" charset="0"/>
                  </a:endParaRPr>
                </a:p>
              </p:txBody>
            </p:sp>
          </p:grpSp>
          <p:sp>
            <p:nvSpPr>
              <p:cNvPr id="21" name="Freeform 10"/>
              <p:cNvSpPr>
                <a:spLocks/>
              </p:cNvSpPr>
              <p:nvPr/>
            </p:nvSpPr>
            <p:spPr bwMode="auto">
              <a:xfrm>
                <a:off x="457988" y="3346587"/>
                <a:ext cx="452927" cy="378761"/>
              </a:xfrm>
              <a:custGeom>
                <a:avLst/>
                <a:gdLst>
                  <a:gd name="T0" fmla="*/ 106 w 120"/>
                  <a:gd name="T1" fmla="*/ 52 h 80"/>
                  <a:gd name="T2" fmla="*/ 104 w 120"/>
                  <a:gd name="T3" fmla="*/ 52 h 80"/>
                  <a:gd name="T4" fmla="*/ 108 w 120"/>
                  <a:gd name="T5" fmla="*/ 42 h 80"/>
                  <a:gd name="T6" fmla="*/ 94 w 120"/>
                  <a:gd name="T7" fmla="*/ 28 h 80"/>
                  <a:gd name="T8" fmla="*/ 87 w 120"/>
                  <a:gd name="T9" fmla="*/ 30 h 80"/>
                  <a:gd name="T10" fmla="*/ 88 w 120"/>
                  <a:gd name="T11" fmla="*/ 24 h 80"/>
                  <a:gd name="T12" fmla="*/ 64 w 120"/>
                  <a:gd name="T13" fmla="*/ 0 h 80"/>
                  <a:gd name="T14" fmla="*/ 40 w 120"/>
                  <a:gd name="T15" fmla="*/ 24 h 80"/>
                  <a:gd name="T16" fmla="*/ 40 w 120"/>
                  <a:gd name="T17" fmla="*/ 25 h 80"/>
                  <a:gd name="T18" fmla="*/ 34 w 120"/>
                  <a:gd name="T19" fmla="*/ 24 h 80"/>
                  <a:gd name="T20" fmla="*/ 20 w 120"/>
                  <a:gd name="T21" fmla="*/ 38 h 80"/>
                  <a:gd name="T22" fmla="*/ 23 w 120"/>
                  <a:gd name="T23" fmla="*/ 46 h 80"/>
                  <a:gd name="T24" fmla="*/ 18 w 120"/>
                  <a:gd name="T25" fmla="*/ 45 h 80"/>
                  <a:gd name="T26" fmla="*/ 0 w 120"/>
                  <a:gd name="T27" fmla="*/ 63 h 80"/>
                  <a:gd name="T28" fmla="*/ 18 w 120"/>
                  <a:gd name="T29" fmla="*/ 80 h 80"/>
                  <a:gd name="T30" fmla="*/ 106 w 120"/>
                  <a:gd name="T31" fmla="*/ 80 h 80"/>
                  <a:gd name="T32" fmla="*/ 120 w 120"/>
                  <a:gd name="T33" fmla="*/ 66 h 80"/>
                  <a:gd name="T34" fmla="*/ 106 w 120"/>
                  <a:gd name="T35" fmla="*/ 5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80">
                    <a:moveTo>
                      <a:pt x="106" y="52"/>
                    </a:moveTo>
                    <a:cubicBezTo>
                      <a:pt x="105" y="52"/>
                      <a:pt x="104" y="52"/>
                      <a:pt x="104" y="52"/>
                    </a:cubicBezTo>
                    <a:cubicBezTo>
                      <a:pt x="106" y="50"/>
                      <a:pt x="108" y="46"/>
                      <a:pt x="108" y="42"/>
                    </a:cubicBezTo>
                    <a:cubicBezTo>
                      <a:pt x="108" y="34"/>
                      <a:pt x="102" y="28"/>
                      <a:pt x="94" y="28"/>
                    </a:cubicBezTo>
                    <a:cubicBezTo>
                      <a:pt x="92" y="28"/>
                      <a:pt x="89" y="29"/>
                      <a:pt x="87" y="30"/>
                    </a:cubicBezTo>
                    <a:cubicBezTo>
                      <a:pt x="88" y="28"/>
                      <a:pt x="88" y="26"/>
                      <a:pt x="88" y="24"/>
                    </a:cubicBezTo>
                    <a:cubicBezTo>
                      <a:pt x="88" y="11"/>
                      <a:pt x="77" y="0"/>
                      <a:pt x="64" y="0"/>
                    </a:cubicBezTo>
                    <a:cubicBezTo>
                      <a:pt x="51" y="0"/>
                      <a:pt x="40" y="11"/>
                      <a:pt x="40" y="24"/>
                    </a:cubicBezTo>
                    <a:cubicBezTo>
                      <a:pt x="40" y="24"/>
                      <a:pt x="40" y="25"/>
                      <a:pt x="40" y="25"/>
                    </a:cubicBezTo>
                    <a:cubicBezTo>
                      <a:pt x="38" y="25"/>
                      <a:pt x="36" y="24"/>
                      <a:pt x="34" y="24"/>
                    </a:cubicBezTo>
                    <a:cubicBezTo>
                      <a:pt x="26" y="24"/>
                      <a:pt x="20" y="30"/>
                      <a:pt x="20" y="38"/>
                    </a:cubicBezTo>
                    <a:cubicBezTo>
                      <a:pt x="20" y="41"/>
                      <a:pt x="21" y="44"/>
                      <a:pt x="23" y="46"/>
                    </a:cubicBezTo>
                    <a:cubicBezTo>
                      <a:pt x="21" y="46"/>
                      <a:pt x="19" y="45"/>
                      <a:pt x="18" y="45"/>
                    </a:cubicBezTo>
                    <a:cubicBezTo>
                      <a:pt x="8" y="45"/>
                      <a:pt x="0" y="53"/>
                      <a:pt x="0" y="63"/>
                    </a:cubicBezTo>
                    <a:cubicBezTo>
                      <a:pt x="0" y="72"/>
                      <a:pt x="8" y="80"/>
                      <a:pt x="18" y="80"/>
                    </a:cubicBezTo>
                    <a:cubicBezTo>
                      <a:pt x="106" y="80"/>
                      <a:pt x="106" y="80"/>
                      <a:pt x="106" y="80"/>
                    </a:cubicBezTo>
                    <a:cubicBezTo>
                      <a:pt x="114" y="80"/>
                      <a:pt x="120" y="74"/>
                      <a:pt x="120" y="66"/>
                    </a:cubicBezTo>
                    <a:cubicBezTo>
                      <a:pt x="120" y="58"/>
                      <a:pt x="114" y="52"/>
                      <a:pt x="106" y="52"/>
                    </a:cubicBezTo>
                    <a:close/>
                  </a:path>
                </a:pathLst>
              </a:custGeom>
              <a:grpFill/>
              <a:ln>
                <a:noFill/>
              </a:ln>
              <a:extLst/>
            </p:spPr>
            <p:txBody>
              <a:bodyPr vert="horz" wrap="square" lIns="91416" tIns="45708" rIns="91416" bIns="45708" numCol="1" anchor="t" anchorCtr="0" compatLnSpc="1">
                <a:prstTxWarp prst="textNoShape">
                  <a:avLst/>
                </a:prstTxWarp>
              </a:bodyPr>
              <a:lstStyle/>
              <a:p>
                <a:pPr defTabSz="607673"/>
                <a:endParaRPr lang="es-ES_tradnl" sz="2399">
                  <a:solidFill>
                    <a:prstClr val="black"/>
                  </a:solidFill>
                  <a:latin typeface="Calibri" panose="020F0502020204030204" pitchFamily="34" charset="0"/>
                </a:endParaRPr>
              </a:p>
            </p:txBody>
          </p:sp>
          <p:sp>
            <p:nvSpPr>
              <p:cNvPr id="23" name="Freeform 17"/>
              <p:cNvSpPr>
                <a:spLocks noEditPoints="1"/>
              </p:cNvSpPr>
              <p:nvPr/>
            </p:nvSpPr>
            <p:spPr bwMode="auto">
              <a:xfrm>
                <a:off x="1762395" y="3285506"/>
                <a:ext cx="494991" cy="566849"/>
              </a:xfrm>
              <a:custGeom>
                <a:avLst/>
                <a:gdLst>
                  <a:gd name="T0" fmla="*/ 121 w 128"/>
                  <a:gd name="T1" fmla="*/ 0 h 119"/>
                  <a:gd name="T2" fmla="*/ 128 w 128"/>
                  <a:gd name="T3" fmla="*/ 4 h 119"/>
                  <a:gd name="T4" fmla="*/ 128 w 128"/>
                  <a:gd name="T5" fmla="*/ 79 h 119"/>
                  <a:gd name="T6" fmla="*/ 124 w 128"/>
                  <a:gd name="T7" fmla="*/ 86 h 119"/>
                  <a:gd name="T8" fmla="*/ 116 w 128"/>
                  <a:gd name="T9" fmla="*/ 88 h 119"/>
                  <a:gd name="T10" fmla="*/ 119 w 128"/>
                  <a:gd name="T11" fmla="*/ 7 h 119"/>
                  <a:gd name="T12" fmla="*/ 50 w 128"/>
                  <a:gd name="T13" fmla="*/ 79 h 119"/>
                  <a:gd name="T14" fmla="*/ 56 w 128"/>
                  <a:gd name="T15" fmla="*/ 88 h 119"/>
                  <a:gd name="T16" fmla="*/ 5 w 128"/>
                  <a:gd name="T17" fmla="*/ 86 h 119"/>
                  <a:gd name="T18" fmla="*/ 0 w 128"/>
                  <a:gd name="T19" fmla="*/ 79 h 119"/>
                  <a:gd name="T20" fmla="*/ 2 w 128"/>
                  <a:gd name="T21" fmla="*/ 4 h 119"/>
                  <a:gd name="T22" fmla="*/ 8 w 128"/>
                  <a:gd name="T23" fmla="*/ 0 h 119"/>
                  <a:gd name="T24" fmla="*/ 88 w 128"/>
                  <a:gd name="T25" fmla="*/ 49 h 119"/>
                  <a:gd name="T26" fmla="*/ 88 w 128"/>
                  <a:gd name="T27" fmla="*/ 48 h 119"/>
                  <a:gd name="T28" fmla="*/ 88 w 128"/>
                  <a:gd name="T29" fmla="*/ 41 h 119"/>
                  <a:gd name="T30" fmla="*/ 88 w 128"/>
                  <a:gd name="T31" fmla="*/ 40 h 119"/>
                  <a:gd name="T32" fmla="*/ 102 w 128"/>
                  <a:gd name="T33" fmla="*/ 32 h 119"/>
                  <a:gd name="T34" fmla="*/ 102 w 128"/>
                  <a:gd name="T35" fmla="*/ 31 h 119"/>
                  <a:gd name="T36" fmla="*/ 102 w 128"/>
                  <a:gd name="T37" fmla="*/ 26 h 119"/>
                  <a:gd name="T38" fmla="*/ 102 w 128"/>
                  <a:gd name="T39" fmla="*/ 23 h 119"/>
                  <a:gd name="T40" fmla="*/ 102 w 128"/>
                  <a:gd name="T41" fmla="*/ 18 h 119"/>
                  <a:gd name="T42" fmla="*/ 102 w 128"/>
                  <a:gd name="T43" fmla="*/ 17 h 119"/>
                  <a:gd name="T44" fmla="*/ 74 w 128"/>
                  <a:gd name="T45" fmla="*/ 35 h 119"/>
                  <a:gd name="T46" fmla="*/ 74 w 128"/>
                  <a:gd name="T47" fmla="*/ 17 h 119"/>
                  <a:gd name="T48" fmla="*/ 39 w 128"/>
                  <a:gd name="T49" fmla="*/ 58 h 119"/>
                  <a:gd name="T50" fmla="*/ 32 w 128"/>
                  <a:gd name="T51" fmla="*/ 58 h 119"/>
                  <a:gd name="T52" fmla="*/ 20 w 128"/>
                  <a:gd name="T53" fmla="*/ 43 h 119"/>
                  <a:gd name="T54" fmla="*/ 43 w 128"/>
                  <a:gd name="T55" fmla="*/ 40 h 119"/>
                  <a:gd name="T56" fmla="*/ 50 w 128"/>
                  <a:gd name="T57" fmla="*/ 41 h 119"/>
                  <a:gd name="T58" fmla="*/ 56 w 128"/>
                  <a:gd name="T59" fmla="*/ 29 h 119"/>
                  <a:gd name="T60" fmla="*/ 63 w 128"/>
                  <a:gd name="T61" fmla="*/ 27 h 119"/>
                  <a:gd name="T62" fmla="*/ 57 w 128"/>
                  <a:gd name="T63" fmla="*/ 20 h 119"/>
                  <a:gd name="T64" fmla="*/ 51 w 128"/>
                  <a:gd name="T65" fmla="*/ 26 h 119"/>
                  <a:gd name="T66" fmla="*/ 46 w 128"/>
                  <a:gd name="T67" fmla="*/ 35 h 119"/>
                  <a:gd name="T68" fmla="*/ 42 w 128"/>
                  <a:gd name="T69" fmla="*/ 31 h 119"/>
                  <a:gd name="T70" fmla="*/ 17 w 128"/>
                  <a:gd name="T71" fmla="*/ 40 h 119"/>
                  <a:gd name="T72" fmla="*/ 29 w 128"/>
                  <a:gd name="T73" fmla="*/ 45 h 119"/>
                  <a:gd name="T74" fmla="*/ 23 w 128"/>
                  <a:gd name="T75" fmla="*/ 58 h 119"/>
                  <a:gd name="T76" fmla="*/ 65 w 128"/>
                  <a:gd name="T77" fmla="*/ 32 h 119"/>
                  <a:gd name="T78" fmla="*/ 59 w 128"/>
                  <a:gd name="T79" fmla="*/ 58 h 119"/>
                  <a:gd name="T80" fmla="*/ 56 w 128"/>
                  <a:gd name="T81" fmla="*/ 48 h 119"/>
                  <a:gd name="T82" fmla="*/ 50 w 128"/>
                  <a:gd name="T83" fmla="*/ 58 h 119"/>
                  <a:gd name="T84" fmla="*/ 46 w 128"/>
                  <a:gd name="T85" fmla="*/ 43 h 119"/>
                  <a:gd name="T86" fmla="*/ 40 w 128"/>
                  <a:gd name="T87" fmla="*/ 58 h 119"/>
                  <a:gd name="T88" fmla="*/ 82 w 128"/>
                  <a:gd name="T89" fmla="*/ 43 h 119"/>
                  <a:gd name="T90" fmla="*/ 76 w 128"/>
                  <a:gd name="T91" fmla="*/ 41 h 119"/>
                  <a:gd name="T92" fmla="*/ 70 w 128"/>
                  <a:gd name="T93" fmla="*/ 77 h 119"/>
                  <a:gd name="T94" fmla="*/ 63 w 128"/>
                  <a:gd name="T95" fmla="*/ 72 h 119"/>
                  <a:gd name="T96" fmla="*/ 65 w 128"/>
                  <a:gd name="T97" fmla="*/ 85 h 119"/>
                  <a:gd name="T98" fmla="*/ 70 w 128"/>
                  <a:gd name="T99" fmla="*/ 110 h 119"/>
                  <a:gd name="T100" fmla="*/ 101 w 128"/>
                  <a:gd name="T101" fmla="*/ 117 h 119"/>
                  <a:gd name="T102" fmla="*/ 104 w 128"/>
                  <a:gd name="T103" fmla="*/ 113 h 119"/>
                  <a:gd name="T104" fmla="*/ 108 w 128"/>
                  <a:gd name="T105" fmla="*/ 69 h 119"/>
                  <a:gd name="T106" fmla="*/ 99 w 128"/>
                  <a:gd name="T107" fmla="*/ 74 h 119"/>
                  <a:gd name="T108" fmla="*/ 99 w 128"/>
                  <a:gd name="T109" fmla="*/ 63 h 119"/>
                  <a:gd name="T110" fmla="*/ 91 w 128"/>
                  <a:gd name="T111" fmla="*/ 65 h 119"/>
                  <a:gd name="T112" fmla="*/ 91 w 128"/>
                  <a:gd name="T113" fmla="*/ 60 h 119"/>
                  <a:gd name="T114" fmla="*/ 85 w 128"/>
                  <a:gd name="T115" fmla="*/ 69 h 119"/>
                  <a:gd name="T116" fmla="*/ 3 w 128"/>
                  <a:gd name="T117" fmla="*/ 54 h 119"/>
                  <a:gd name="T118" fmla="*/ 3 w 128"/>
                  <a:gd name="T119" fmla="*/ 3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8" h="119">
                    <a:moveTo>
                      <a:pt x="8" y="0"/>
                    </a:moveTo>
                    <a:lnTo>
                      <a:pt x="121" y="0"/>
                    </a:lnTo>
                    <a:lnTo>
                      <a:pt x="121" y="0"/>
                    </a:lnTo>
                    <a:lnTo>
                      <a:pt x="124" y="1"/>
                    </a:lnTo>
                    <a:lnTo>
                      <a:pt x="127" y="3"/>
                    </a:lnTo>
                    <a:lnTo>
                      <a:pt x="128" y="4"/>
                    </a:lnTo>
                    <a:lnTo>
                      <a:pt x="128" y="9"/>
                    </a:lnTo>
                    <a:lnTo>
                      <a:pt x="128" y="79"/>
                    </a:lnTo>
                    <a:lnTo>
                      <a:pt x="128" y="79"/>
                    </a:lnTo>
                    <a:lnTo>
                      <a:pt x="128" y="83"/>
                    </a:lnTo>
                    <a:lnTo>
                      <a:pt x="127" y="85"/>
                    </a:lnTo>
                    <a:lnTo>
                      <a:pt x="124" y="86"/>
                    </a:lnTo>
                    <a:lnTo>
                      <a:pt x="121" y="88"/>
                    </a:lnTo>
                    <a:lnTo>
                      <a:pt x="116" y="88"/>
                    </a:lnTo>
                    <a:lnTo>
                      <a:pt x="116" y="88"/>
                    </a:lnTo>
                    <a:lnTo>
                      <a:pt x="116" y="79"/>
                    </a:lnTo>
                    <a:lnTo>
                      <a:pt x="119" y="79"/>
                    </a:lnTo>
                    <a:lnTo>
                      <a:pt x="119" y="7"/>
                    </a:lnTo>
                    <a:lnTo>
                      <a:pt x="11" y="7"/>
                    </a:lnTo>
                    <a:lnTo>
                      <a:pt x="11" y="79"/>
                    </a:lnTo>
                    <a:lnTo>
                      <a:pt x="50" y="79"/>
                    </a:lnTo>
                    <a:lnTo>
                      <a:pt x="53" y="82"/>
                    </a:lnTo>
                    <a:lnTo>
                      <a:pt x="53" y="82"/>
                    </a:lnTo>
                    <a:lnTo>
                      <a:pt x="56" y="88"/>
                    </a:lnTo>
                    <a:lnTo>
                      <a:pt x="8" y="88"/>
                    </a:lnTo>
                    <a:lnTo>
                      <a:pt x="8" y="88"/>
                    </a:lnTo>
                    <a:lnTo>
                      <a:pt x="5" y="86"/>
                    </a:lnTo>
                    <a:lnTo>
                      <a:pt x="3" y="85"/>
                    </a:lnTo>
                    <a:lnTo>
                      <a:pt x="2" y="83"/>
                    </a:lnTo>
                    <a:lnTo>
                      <a:pt x="0" y="79"/>
                    </a:lnTo>
                    <a:lnTo>
                      <a:pt x="0" y="9"/>
                    </a:lnTo>
                    <a:lnTo>
                      <a:pt x="0" y="9"/>
                    </a:lnTo>
                    <a:lnTo>
                      <a:pt x="2" y="4"/>
                    </a:lnTo>
                    <a:lnTo>
                      <a:pt x="3" y="3"/>
                    </a:lnTo>
                    <a:lnTo>
                      <a:pt x="5" y="1"/>
                    </a:lnTo>
                    <a:lnTo>
                      <a:pt x="8" y="0"/>
                    </a:lnTo>
                    <a:lnTo>
                      <a:pt x="8" y="0"/>
                    </a:lnTo>
                    <a:close/>
                    <a:moveTo>
                      <a:pt x="88" y="48"/>
                    </a:moveTo>
                    <a:lnTo>
                      <a:pt x="88" y="49"/>
                    </a:lnTo>
                    <a:lnTo>
                      <a:pt x="113" y="49"/>
                    </a:lnTo>
                    <a:lnTo>
                      <a:pt x="113" y="48"/>
                    </a:lnTo>
                    <a:lnTo>
                      <a:pt x="88" y="48"/>
                    </a:lnTo>
                    <a:lnTo>
                      <a:pt x="88" y="48"/>
                    </a:lnTo>
                    <a:close/>
                    <a:moveTo>
                      <a:pt x="88" y="40"/>
                    </a:moveTo>
                    <a:lnTo>
                      <a:pt x="88" y="41"/>
                    </a:lnTo>
                    <a:lnTo>
                      <a:pt x="113" y="41"/>
                    </a:lnTo>
                    <a:lnTo>
                      <a:pt x="113" y="40"/>
                    </a:lnTo>
                    <a:lnTo>
                      <a:pt x="88" y="40"/>
                    </a:lnTo>
                    <a:lnTo>
                      <a:pt x="88" y="40"/>
                    </a:lnTo>
                    <a:close/>
                    <a:moveTo>
                      <a:pt x="102" y="31"/>
                    </a:moveTo>
                    <a:lnTo>
                      <a:pt x="102" y="32"/>
                    </a:lnTo>
                    <a:lnTo>
                      <a:pt x="113" y="32"/>
                    </a:lnTo>
                    <a:lnTo>
                      <a:pt x="113" y="31"/>
                    </a:lnTo>
                    <a:lnTo>
                      <a:pt x="102" y="31"/>
                    </a:lnTo>
                    <a:lnTo>
                      <a:pt x="102" y="31"/>
                    </a:lnTo>
                    <a:close/>
                    <a:moveTo>
                      <a:pt x="102" y="23"/>
                    </a:moveTo>
                    <a:lnTo>
                      <a:pt x="102" y="26"/>
                    </a:lnTo>
                    <a:lnTo>
                      <a:pt x="113" y="26"/>
                    </a:lnTo>
                    <a:lnTo>
                      <a:pt x="113" y="23"/>
                    </a:lnTo>
                    <a:lnTo>
                      <a:pt x="102" y="23"/>
                    </a:lnTo>
                    <a:lnTo>
                      <a:pt x="102" y="23"/>
                    </a:lnTo>
                    <a:close/>
                    <a:moveTo>
                      <a:pt x="102" y="17"/>
                    </a:moveTo>
                    <a:lnTo>
                      <a:pt x="102" y="18"/>
                    </a:lnTo>
                    <a:lnTo>
                      <a:pt x="113" y="18"/>
                    </a:lnTo>
                    <a:lnTo>
                      <a:pt x="113" y="17"/>
                    </a:lnTo>
                    <a:lnTo>
                      <a:pt x="102" y="17"/>
                    </a:lnTo>
                    <a:lnTo>
                      <a:pt x="102" y="17"/>
                    </a:lnTo>
                    <a:close/>
                    <a:moveTo>
                      <a:pt x="74" y="17"/>
                    </a:moveTo>
                    <a:lnTo>
                      <a:pt x="74" y="35"/>
                    </a:lnTo>
                    <a:lnTo>
                      <a:pt x="98" y="35"/>
                    </a:lnTo>
                    <a:lnTo>
                      <a:pt x="98" y="17"/>
                    </a:lnTo>
                    <a:lnTo>
                      <a:pt x="74" y="17"/>
                    </a:lnTo>
                    <a:lnTo>
                      <a:pt x="74" y="17"/>
                    </a:lnTo>
                    <a:close/>
                    <a:moveTo>
                      <a:pt x="32" y="58"/>
                    </a:moveTo>
                    <a:lnTo>
                      <a:pt x="39" y="58"/>
                    </a:lnTo>
                    <a:lnTo>
                      <a:pt x="39" y="40"/>
                    </a:lnTo>
                    <a:lnTo>
                      <a:pt x="32" y="40"/>
                    </a:lnTo>
                    <a:lnTo>
                      <a:pt x="32" y="58"/>
                    </a:lnTo>
                    <a:lnTo>
                      <a:pt x="32" y="58"/>
                    </a:lnTo>
                    <a:close/>
                    <a:moveTo>
                      <a:pt x="17" y="40"/>
                    </a:moveTo>
                    <a:lnTo>
                      <a:pt x="20" y="43"/>
                    </a:lnTo>
                    <a:lnTo>
                      <a:pt x="32" y="35"/>
                    </a:lnTo>
                    <a:lnTo>
                      <a:pt x="39" y="35"/>
                    </a:lnTo>
                    <a:lnTo>
                      <a:pt x="43" y="40"/>
                    </a:lnTo>
                    <a:lnTo>
                      <a:pt x="43" y="40"/>
                    </a:lnTo>
                    <a:lnTo>
                      <a:pt x="45" y="40"/>
                    </a:lnTo>
                    <a:lnTo>
                      <a:pt x="50" y="41"/>
                    </a:lnTo>
                    <a:lnTo>
                      <a:pt x="53" y="43"/>
                    </a:lnTo>
                    <a:lnTo>
                      <a:pt x="53" y="40"/>
                    </a:lnTo>
                    <a:lnTo>
                      <a:pt x="56" y="29"/>
                    </a:lnTo>
                    <a:lnTo>
                      <a:pt x="59" y="27"/>
                    </a:lnTo>
                    <a:lnTo>
                      <a:pt x="60" y="31"/>
                    </a:lnTo>
                    <a:lnTo>
                      <a:pt x="63" y="27"/>
                    </a:lnTo>
                    <a:lnTo>
                      <a:pt x="68" y="23"/>
                    </a:lnTo>
                    <a:lnTo>
                      <a:pt x="63" y="21"/>
                    </a:lnTo>
                    <a:lnTo>
                      <a:pt x="57" y="20"/>
                    </a:lnTo>
                    <a:lnTo>
                      <a:pt x="57" y="23"/>
                    </a:lnTo>
                    <a:lnTo>
                      <a:pt x="53" y="24"/>
                    </a:lnTo>
                    <a:lnTo>
                      <a:pt x="51" y="26"/>
                    </a:lnTo>
                    <a:lnTo>
                      <a:pt x="51" y="26"/>
                    </a:lnTo>
                    <a:lnTo>
                      <a:pt x="50" y="37"/>
                    </a:lnTo>
                    <a:lnTo>
                      <a:pt x="46" y="35"/>
                    </a:lnTo>
                    <a:lnTo>
                      <a:pt x="42" y="32"/>
                    </a:lnTo>
                    <a:lnTo>
                      <a:pt x="42" y="31"/>
                    </a:lnTo>
                    <a:lnTo>
                      <a:pt x="42" y="31"/>
                    </a:lnTo>
                    <a:lnTo>
                      <a:pt x="32" y="29"/>
                    </a:lnTo>
                    <a:lnTo>
                      <a:pt x="17" y="40"/>
                    </a:lnTo>
                    <a:lnTo>
                      <a:pt x="17" y="40"/>
                    </a:lnTo>
                    <a:close/>
                    <a:moveTo>
                      <a:pt x="23" y="58"/>
                    </a:moveTo>
                    <a:lnTo>
                      <a:pt x="29" y="58"/>
                    </a:lnTo>
                    <a:lnTo>
                      <a:pt x="29" y="45"/>
                    </a:lnTo>
                    <a:lnTo>
                      <a:pt x="23" y="45"/>
                    </a:lnTo>
                    <a:lnTo>
                      <a:pt x="23" y="58"/>
                    </a:lnTo>
                    <a:lnTo>
                      <a:pt x="23" y="58"/>
                    </a:lnTo>
                    <a:close/>
                    <a:moveTo>
                      <a:pt x="59" y="58"/>
                    </a:moveTo>
                    <a:lnTo>
                      <a:pt x="65" y="58"/>
                    </a:lnTo>
                    <a:lnTo>
                      <a:pt x="65" y="32"/>
                    </a:lnTo>
                    <a:lnTo>
                      <a:pt x="59" y="32"/>
                    </a:lnTo>
                    <a:lnTo>
                      <a:pt x="59" y="58"/>
                    </a:lnTo>
                    <a:lnTo>
                      <a:pt x="59" y="58"/>
                    </a:lnTo>
                    <a:close/>
                    <a:moveTo>
                      <a:pt x="50" y="58"/>
                    </a:moveTo>
                    <a:lnTo>
                      <a:pt x="56" y="58"/>
                    </a:lnTo>
                    <a:lnTo>
                      <a:pt x="56" y="48"/>
                    </a:lnTo>
                    <a:lnTo>
                      <a:pt x="50" y="48"/>
                    </a:lnTo>
                    <a:lnTo>
                      <a:pt x="50" y="58"/>
                    </a:lnTo>
                    <a:lnTo>
                      <a:pt x="50" y="58"/>
                    </a:lnTo>
                    <a:close/>
                    <a:moveTo>
                      <a:pt x="40" y="58"/>
                    </a:moveTo>
                    <a:lnTo>
                      <a:pt x="46" y="58"/>
                    </a:lnTo>
                    <a:lnTo>
                      <a:pt x="46" y="43"/>
                    </a:lnTo>
                    <a:lnTo>
                      <a:pt x="40" y="43"/>
                    </a:lnTo>
                    <a:lnTo>
                      <a:pt x="40" y="58"/>
                    </a:lnTo>
                    <a:lnTo>
                      <a:pt x="40" y="58"/>
                    </a:lnTo>
                    <a:close/>
                    <a:moveTo>
                      <a:pt x="85" y="69"/>
                    </a:moveTo>
                    <a:lnTo>
                      <a:pt x="85" y="69"/>
                    </a:lnTo>
                    <a:lnTo>
                      <a:pt x="82" y="43"/>
                    </a:lnTo>
                    <a:lnTo>
                      <a:pt x="82" y="43"/>
                    </a:lnTo>
                    <a:lnTo>
                      <a:pt x="76" y="41"/>
                    </a:lnTo>
                    <a:lnTo>
                      <a:pt x="76" y="41"/>
                    </a:lnTo>
                    <a:lnTo>
                      <a:pt x="74" y="83"/>
                    </a:lnTo>
                    <a:lnTo>
                      <a:pt x="74" y="83"/>
                    </a:lnTo>
                    <a:lnTo>
                      <a:pt x="70" y="77"/>
                    </a:lnTo>
                    <a:lnTo>
                      <a:pt x="67" y="74"/>
                    </a:lnTo>
                    <a:lnTo>
                      <a:pt x="63" y="72"/>
                    </a:lnTo>
                    <a:lnTo>
                      <a:pt x="63" y="72"/>
                    </a:lnTo>
                    <a:lnTo>
                      <a:pt x="59" y="75"/>
                    </a:lnTo>
                    <a:lnTo>
                      <a:pt x="59" y="75"/>
                    </a:lnTo>
                    <a:lnTo>
                      <a:pt x="65" y="85"/>
                    </a:lnTo>
                    <a:lnTo>
                      <a:pt x="68" y="94"/>
                    </a:lnTo>
                    <a:lnTo>
                      <a:pt x="70" y="110"/>
                    </a:lnTo>
                    <a:lnTo>
                      <a:pt x="70" y="110"/>
                    </a:lnTo>
                    <a:lnTo>
                      <a:pt x="74" y="119"/>
                    </a:lnTo>
                    <a:lnTo>
                      <a:pt x="74" y="119"/>
                    </a:lnTo>
                    <a:lnTo>
                      <a:pt x="101" y="117"/>
                    </a:lnTo>
                    <a:lnTo>
                      <a:pt x="101" y="117"/>
                    </a:lnTo>
                    <a:lnTo>
                      <a:pt x="104" y="113"/>
                    </a:lnTo>
                    <a:lnTo>
                      <a:pt x="104" y="113"/>
                    </a:lnTo>
                    <a:lnTo>
                      <a:pt x="107" y="91"/>
                    </a:lnTo>
                    <a:lnTo>
                      <a:pt x="108" y="69"/>
                    </a:lnTo>
                    <a:lnTo>
                      <a:pt x="108" y="69"/>
                    </a:lnTo>
                    <a:lnTo>
                      <a:pt x="101" y="66"/>
                    </a:lnTo>
                    <a:lnTo>
                      <a:pt x="101" y="66"/>
                    </a:lnTo>
                    <a:lnTo>
                      <a:pt x="99" y="74"/>
                    </a:lnTo>
                    <a:lnTo>
                      <a:pt x="99" y="74"/>
                    </a:lnTo>
                    <a:lnTo>
                      <a:pt x="99" y="63"/>
                    </a:lnTo>
                    <a:lnTo>
                      <a:pt x="99" y="63"/>
                    </a:lnTo>
                    <a:lnTo>
                      <a:pt x="93" y="62"/>
                    </a:lnTo>
                    <a:lnTo>
                      <a:pt x="93" y="62"/>
                    </a:lnTo>
                    <a:lnTo>
                      <a:pt x="91" y="65"/>
                    </a:lnTo>
                    <a:lnTo>
                      <a:pt x="91" y="65"/>
                    </a:lnTo>
                    <a:lnTo>
                      <a:pt x="91" y="60"/>
                    </a:lnTo>
                    <a:lnTo>
                      <a:pt x="91" y="60"/>
                    </a:lnTo>
                    <a:lnTo>
                      <a:pt x="85" y="58"/>
                    </a:lnTo>
                    <a:lnTo>
                      <a:pt x="85" y="58"/>
                    </a:lnTo>
                    <a:lnTo>
                      <a:pt x="85" y="69"/>
                    </a:lnTo>
                    <a:lnTo>
                      <a:pt x="85" y="69"/>
                    </a:lnTo>
                    <a:close/>
                    <a:moveTo>
                      <a:pt x="3" y="31"/>
                    </a:moveTo>
                    <a:lnTo>
                      <a:pt x="3" y="54"/>
                    </a:lnTo>
                    <a:lnTo>
                      <a:pt x="8" y="54"/>
                    </a:lnTo>
                    <a:lnTo>
                      <a:pt x="8" y="31"/>
                    </a:lnTo>
                    <a:lnTo>
                      <a:pt x="3" y="31"/>
                    </a:lnTo>
                    <a:close/>
                  </a:path>
                </a:pathLst>
              </a:custGeom>
              <a:grpFill/>
              <a:ln>
                <a:noFill/>
              </a:ln>
              <a:extLst/>
            </p:spPr>
            <p:txBody>
              <a:bodyPr vert="horz" wrap="square" lIns="91416" tIns="45708" rIns="91416" bIns="45708" numCol="1" anchor="t" anchorCtr="0" compatLnSpc="1">
                <a:prstTxWarp prst="textNoShape">
                  <a:avLst/>
                </a:prstTxWarp>
              </a:bodyPr>
              <a:lstStyle/>
              <a:p>
                <a:pPr defTabSz="607673"/>
                <a:endParaRPr lang="en-US" sz="2399">
                  <a:solidFill>
                    <a:prstClr val="black"/>
                  </a:solidFill>
                  <a:latin typeface="Calibri" panose="020F0502020204030204" pitchFamily="34" charset="0"/>
                </a:endParaRPr>
              </a:p>
            </p:txBody>
          </p:sp>
          <p:sp>
            <p:nvSpPr>
              <p:cNvPr id="24" name="Freeform 60"/>
              <p:cNvSpPr>
                <a:spLocks noEditPoints="1"/>
              </p:cNvSpPr>
              <p:nvPr/>
            </p:nvSpPr>
            <p:spPr bwMode="auto">
              <a:xfrm>
                <a:off x="2097571" y="4368823"/>
                <a:ext cx="438226" cy="535020"/>
              </a:xfrm>
              <a:custGeom>
                <a:avLst/>
                <a:gdLst>
                  <a:gd name="T0" fmla="*/ 110 w 113"/>
                  <a:gd name="T1" fmla="*/ 89 h 112"/>
                  <a:gd name="T2" fmla="*/ 113 w 113"/>
                  <a:gd name="T3" fmla="*/ 93 h 112"/>
                  <a:gd name="T4" fmla="*/ 102 w 113"/>
                  <a:gd name="T5" fmla="*/ 104 h 112"/>
                  <a:gd name="T6" fmla="*/ 55 w 113"/>
                  <a:gd name="T7" fmla="*/ 112 h 112"/>
                  <a:gd name="T8" fmla="*/ 15 w 113"/>
                  <a:gd name="T9" fmla="*/ 106 h 112"/>
                  <a:gd name="T10" fmla="*/ 0 w 113"/>
                  <a:gd name="T11" fmla="*/ 98 h 112"/>
                  <a:gd name="T12" fmla="*/ 0 w 113"/>
                  <a:gd name="T13" fmla="*/ 90 h 112"/>
                  <a:gd name="T14" fmla="*/ 11 w 113"/>
                  <a:gd name="T15" fmla="*/ 82 h 112"/>
                  <a:gd name="T16" fmla="*/ 9 w 113"/>
                  <a:gd name="T17" fmla="*/ 87 h 112"/>
                  <a:gd name="T18" fmla="*/ 21 w 113"/>
                  <a:gd name="T19" fmla="*/ 95 h 112"/>
                  <a:gd name="T20" fmla="*/ 55 w 113"/>
                  <a:gd name="T21" fmla="*/ 100 h 112"/>
                  <a:gd name="T22" fmla="*/ 99 w 113"/>
                  <a:gd name="T23" fmla="*/ 92 h 112"/>
                  <a:gd name="T24" fmla="*/ 103 w 113"/>
                  <a:gd name="T25" fmla="*/ 87 h 112"/>
                  <a:gd name="T26" fmla="*/ 100 w 113"/>
                  <a:gd name="T27" fmla="*/ 82 h 112"/>
                  <a:gd name="T28" fmla="*/ 32 w 113"/>
                  <a:gd name="T29" fmla="*/ 5 h 112"/>
                  <a:gd name="T30" fmla="*/ 38 w 113"/>
                  <a:gd name="T31" fmla="*/ 14 h 112"/>
                  <a:gd name="T32" fmla="*/ 35 w 113"/>
                  <a:gd name="T33" fmla="*/ 22 h 112"/>
                  <a:gd name="T34" fmla="*/ 28 w 113"/>
                  <a:gd name="T35" fmla="*/ 24 h 112"/>
                  <a:gd name="T36" fmla="*/ 18 w 113"/>
                  <a:gd name="T37" fmla="*/ 17 h 112"/>
                  <a:gd name="T38" fmla="*/ 18 w 113"/>
                  <a:gd name="T39" fmla="*/ 10 h 112"/>
                  <a:gd name="T40" fmla="*/ 28 w 113"/>
                  <a:gd name="T41" fmla="*/ 4 h 112"/>
                  <a:gd name="T42" fmla="*/ 83 w 113"/>
                  <a:gd name="T43" fmla="*/ 4 h 112"/>
                  <a:gd name="T44" fmla="*/ 74 w 113"/>
                  <a:gd name="T45" fmla="*/ 10 h 112"/>
                  <a:gd name="T46" fmla="*/ 74 w 113"/>
                  <a:gd name="T47" fmla="*/ 17 h 112"/>
                  <a:gd name="T48" fmla="*/ 83 w 113"/>
                  <a:gd name="T49" fmla="*/ 24 h 112"/>
                  <a:gd name="T50" fmla="*/ 91 w 113"/>
                  <a:gd name="T51" fmla="*/ 22 h 112"/>
                  <a:gd name="T52" fmla="*/ 94 w 113"/>
                  <a:gd name="T53" fmla="*/ 14 h 112"/>
                  <a:gd name="T54" fmla="*/ 88 w 113"/>
                  <a:gd name="T55" fmla="*/ 5 h 112"/>
                  <a:gd name="T56" fmla="*/ 72 w 113"/>
                  <a:gd name="T57" fmla="*/ 62 h 112"/>
                  <a:gd name="T58" fmla="*/ 83 w 113"/>
                  <a:gd name="T59" fmla="*/ 72 h 112"/>
                  <a:gd name="T60" fmla="*/ 94 w 113"/>
                  <a:gd name="T61" fmla="*/ 61 h 112"/>
                  <a:gd name="T62" fmla="*/ 99 w 113"/>
                  <a:gd name="T63" fmla="*/ 52 h 112"/>
                  <a:gd name="T64" fmla="*/ 99 w 113"/>
                  <a:gd name="T65" fmla="*/ 33 h 112"/>
                  <a:gd name="T66" fmla="*/ 90 w 113"/>
                  <a:gd name="T67" fmla="*/ 27 h 112"/>
                  <a:gd name="T68" fmla="*/ 76 w 113"/>
                  <a:gd name="T69" fmla="*/ 27 h 112"/>
                  <a:gd name="T70" fmla="*/ 77 w 113"/>
                  <a:gd name="T71" fmla="*/ 34 h 112"/>
                  <a:gd name="T72" fmla="*/ 77 w 113"/>
                  <a:gd name="T73" fmla="*/ 58 h 112"/>
                  <a:gd name="T74" fmla="*/ 55 w 113"/>
                  <a:gd name="T75" fmla="*/ 0 h 112"/>
                  <a:gd name="T76" fmla="*/ 63 w 113"/>
                  <a:gd name="T77" fmla="*/ 4 h 112"/>
                  <a:gd name="T78" fmla="*/ 66 w 113"/>
                  <a:gd name="T79" fmla="*/ 11 h 112"/>
                  <a:gd name="T80" fmla="*/ 60 w 113"/>
                  <a:gd name="T81" fmla="*/ 22 h 112"/>
                  <a:gd name="T82" fmla="*/ 51 w 113"/>
                  <a:gd name="T83" fmla="*/ 22 h 112"/>
                  <a:gd name="T84" fmla="*/ 45 w 113"/>
                  <a:gd name="T85" fmla="*/ 11 h 112"/>
                  <a:gd name="T86" fmla="*/ 48 w 113"/>
                  <a:gd name="T87" fmla="*/ 4 h 112"/>
                  <a:gd name="T88" fmla="*/ 55 w 113"/>
                  <a:gd name="T89" fmla="*/ 0 h 112"/>
                  <a:gd name="T90" fmla="*/ 71 w 113"/>
                  <a:gd name="T91" fmla="*/ 58 h 112"/>
                  <a:gd name="T92" fmla="*/ 72 w 113"/>
                  <a:gd name="T93" fmla="*/ 34 h 112"/>
                  <a:gd name="T94" fmla="*/ 66 w 113"/>
                  <a:gd name="T95" fmla="*/ 25 h 112"/>
                  <a:gd name="T96" fmla="*/ 49 w 113"/>
                  <a:gd name="T97" fmla="*/ 24 h 112"/>
                  <a:gd name="T98" fmla="*/ 38 w 113"/>
                  <a:gd name="T99" fmla="*/ 31 h 112"/>
                  <a:gd name="T100" fmla="*/ 38 w 113"/>
                  <a:gd name="T101" fmla="*/ 52 h 112"/>
                  <a:gd name="T102" fmla="*/ 45 w 113"/>
                  <a:gd name="T103" fmla="*/ 93 h 112"/>
                  <a:gd name="T104" fmla="*/ 59 w 113"/>
                  <a:gd name="T105" fmla="*/ 93 h 112"/>
                  <a:gd name="T106" fmla="*/ 66 w 113"/>
                  <a:gd name="T107" fmla="*/ 61 h 112"/>
                  <a:gd name="T108" fmla="*/ 34 w 113"/>
                  <a:gd name="T109" fmla="*/ 58 h 112"/>
                  <a:gd name="T110" fmla="*/ 34 w 113"/>
                  <a:gd name="T111" fmla="*/ 34 h 112"/>
                  <a:gd name="T112" fmla="*/ 35 w 113"/>
                  <a:gd name="T113" fmla="*/ 27 h 112"/>
                  <a:gd name="T114" fmla="*/ 21 w 113"/>
                  <a:gd name="T115" fmla="*/ 27 h 112"/>
                  <a:gd name="T116" fmla="*/ 12 w 113"/>
                  <a:gd name="T117" fmla="*/ 33 h 112"/>
                  <a:gd name="T118" fmla="*/ 12 w 113"/>
                  <a:gd name="T119" fmla="*/ 52 h 112"/>
                  <a:gd name="T120" fmla="*/ 17 w 113"/>
                  <a:gd name="T121" fmla="*/ 90 h 112"/>
                  <a:gd name="T122" fmla="*/ 31 w 113"/>
                  <a:gd name="T123" fmla="*/ 9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 h="112">
                    <a:moveTo>
                      <a:pt x="100" y="82"/>
                    </a:moveTo>
                    <a:lnTo>
                      <a:pt x="100" y="82"/>
                    </a:lnTo>
                    <a:lnTo>
                      <a:pt x="110" y="89"/>
                    </a:lnTo>
                    <a:lnTo>
                      <a:pt x="111" y="90"/>
                    </a:lnTo>
                    <a:lnTo>
                      <a:pt x="113" y="93"/>
                    </a:lnTo>
                    <a:lnTo>
                      <a:pt x="113" y="93"/>
                    </a:lnTo>
                    <a:lnTo>
                      <a:pt x="111" y="98"/>
                    </a:lnTo>
                    <a:lnTo>
                      <a:pt x="108" y="101"/>
                    </a:lnTo>
                    <a:lnTo>
                      <a:pt x="102" y="104"/>
                    </a:lnTo>
                    <a:lnTo>
                      <a:pt x="96" y="106"/>
                    </a:lnTo>
                    <a:lnTo>
                      <a:pt x="77" y="110"/>
                    </a:lnTo>
                    <a:lnTo>
                      <a:pt x="55" y="112"/>
                    </a:lnTo>
                    <a:lnTo>
                      <a:pt x="55" y="112"/>
                    </a:lnTo>
                    <a:lnTo>
                      <a:pt x="34" y="110"/>
                    </a:lnTo>
                    <a:lnTo>
                      <a:pt x="15" y="106"/>
                    </a:lnTo>
                    <a:lnTo>
                      <a:pt x="9" y="104"/>
                    </a:lnTo>
                    <a:lnTo>
                      <a:pt x="3" y="101"/>
                    </a:lnTo>
                    <a:lnTo>
                      <a:pt x="0" y="98"/>
                    </a:lnTo>
                    <a:lnTo>
                      <a:pt x="0" y="93"/>
                    </a:lnTo>
                    <a:lnTo>
                      <a:pt x="0" y="93"/>
                    </a:lnTo>
                    <a:lnTo>
                      <a:pt x="0" y="90"/>
                    </a:lnTo>
                    <a:lnTo>
                      <a:pt x="3" y="89"/>
                    </a:lnTo>
                    <a:lnTo>
                      <a:pt x="11" y="82"/>
                    </a:lnTo>
                    <a:lnTo>
                      <a:pt x="11" y="82"/>
                    </a:lnTo>
                    <a:lnTo>
                      <a:pt x="9" y="86"/>
                    </a:lnTo>
                    <a:lnTo>
                      <a:pt x="9" y="87"/>
                    </a:lnTo>
                    <a:lnTo>
                      <a:pt x="9" y="87"/>
                    </a:lnTo>
                    <a:lnTo>
                      <a:pt x="9" y="90"/>
                    </a:lnTo>
                    <a:lnTo>
                      <a:pt x="12" y="92"/>
                    </a:lnTo>
                    <a:lnTo>
                      <a:pt x="21" y="95"/>
                    </a:lnTo>
                    <a:lnTo>
                      <a:pt x="37" y="98"/>
                    </a:lnTo>
                    <a:lnTo>
                      <a:pt x="55" y="100"/>
                    </a:lnTo>
                    <a:lnTo>
                      <a:pt x="55" y="100"/>
                    </a:lnTo>
                    <a:lnTo>
                      <a:pt x="74" y="98"/>
                    </a:lnTo>
                    <a:lnTo>
                      <a:pt x="90" y="95"/>
                    </a:lnTo>
                    <a:lnTo>
                      <a:pt x="99" y="92"/>
                    </a:lnTo>
                    <a:lnTo>
                      <a:pt x="102" y="90"/>
                    </a:lnTo>
                    <a:lnTo>
                      <a:pt x="103" y="87"/>
                    </a:lnTo>
                    <a:lnTo>
                      <a:pt x="103" y="87"/>
                    </a:lnTo>
                    <a:lnTo>
                      <a:pt x="102" y="86"/>
                    </a:lnTo>
                    <a:lnTo>
                      <a:pt x="100" y="82"/>
                    </a:lnTo>
                    <a:lnTo>
                      <a:pt x="100" y="82"/>
                    </a:lnTo>
                    <a:close/>
                    <a:moveTo>
                      <a:pt x="28" y="4"/>
                    </a:moveTo>
                    <a:lnTo>
                      <a:pt x="28" y="4"/>
                    </a:lnTo>
                    <a:lnTo>
                      <a:pt x="32" y="5"/>
                    </a:lnTo>
                    <a:lnTo>
                      <a:pt x="35" y="7"/>
                    </a:lnTo>
                    <a:lnTo>
                      <a:pt x="37" y="10"/>
                    </a:lnTo>
                    <a:lnTo>
                      <a:pt x="38" y="14"/>
                    </a:lnTo>
                    <a:lnTo>
                      <a:pt x="38" y="14"/>
                    </a:lnTo>
                    <a:lnTo>
                      <a:pt x="37" y="17"/>
                    </a:lnTo>
                    <a:lnTo>
                      <a:pt x="35" y="22"/>
                    </a:lnTo>
                    <a:lnTo>
                      <a:pt x="32" y="24"/>
                    </a:lnTo>
                    <a:lnTo>
                      <a:pt x="28" y="24"/>
                    </a:lnTo>
                    <a:lnTo>
                      <a:pt x="28" y="24"/>
                    </a:lnTo>
                    <a:lnTo>
                      <a:pt x="24" y="24"/>
                    </a:lnTo>
                    <a:lnTo>
                      <a:pt x="20" y="22"/>
                    </a:lnTo>
                    <a:lnTo>
                      <a:pt x="18" y="17"/>
                    </a:lnTo>
                    <a:lnTo>
                      <a:pt x="18" y="14"/>
                    </a:lnTo>
                    <a:lnTo>
                      <a:pt x="18" y="14"/>
                    </a:lnTo>
                    <a:lnTo>
                      <a:pt x="18" y="10"/>
                    </a:lnTo>
                    <a:lnTo>
                      <a:pt x="20" y="7"/>
                    </a:lnTo>
                    <a:lnTo>
                      <a:pt x="24" y="5"/>
                    </a:lnTo>
                    <a:lnTo>
                      <a:pt x="28" y="4"/>
                    </a:lnTo>
                    <a:lnTo>
                      <a:pt x="28" y="4"/>
                    </a:lnTo>
                    <a:close/>
                    <a:moveTo>
                      <a:pt x="83" y="4"/>
                    </a:moveTo>
                    <a:lnTo>
                      <a:pt x="83" y="4"/>
                    </a:lnTo>
                    <a:lnTo>
                      <a:pt x="79" y="5"/>
                    </a:lnTo>
                    <a:lnTo>
                      <a:pt x="76" y="7"/>
                    </a:lnTo>
                    <a:lnTo>
                      <a:pt x="74" y="10"/>
                    </a:lnTo>
                    <a:lnTo>
                      <a:pt x="72" y="14"/>
                    </a:lnTo>
                    <a:lnTo>
                      <a:pt x="72" y="14"/>
                    </a:lnTo>
                    <a:lnTo>
                      <a:pt x="74" y="17"/>
                    </a:lnTo>
                    <a:lnTo>
                      <a:pt x="76" y="22"/>
                    </a:lnTo>
                    <a:lnTo>
                      <a:pt x="79" y="24"/>
                    </a:lnTo>
                    <a:lnTo>
                      <a:pt x="83" y="24"/>
                    </a:lnTo>
                    <a:lnTo>
                      <a:pt x="83" y="24"/>
                    </a:lnTo>
                    <a:lnTo>
                      <a:pt x="88" y="24"/>
                    </a:lnTo>
                    <a:lnTo>
                      <a:pt x="91" y="22"/>
                    </a:lnTo>
                    <a:lnTo>
                      <a:pt x="93" y="17"/>
                    </a:lnTo>
                    <a:lnTo>
                      <a:pt x="94" y="14"/>
                    </a:lnTo>
                    <a:lnTo>
                      <a:pt x="94" y="14"/>
                    </a:lnTo>
                    <a:lnTo>
                      <a:pt x="93" y="10"/>
                    </a:lnTo>
                    <a:lnTo>
                      <a:pt x="91" y="7"/>
                    </a:lnTo>
                    <a:lnTo>
                      <a:pt x="88" y="5"/>
                    </a:lnTo>
                    <a:lnTo>
                      <a:pt x="83" y="4"/>
                    </a:lnTo>
                    <a:lnTo>
                      <a:pt x="83" y="4"/>
                    </a:lnTo>
                    <a:close/>
                    <a:moveTo>
                      <a:pt x="72" y="62"/>
                    </a:moveTo>
                    <a:lnTo>
                      <a:pt x="72" y="90"/>
                    </a:lnTo>
                    <a:lnTo>
                      <a:pt x="80" y="90"/>
                    </a:lnTo>
                    <a:lnTo>
                      <a:pt x="83" y="72"/>
                    </a:lnTo>
                    <a:lnTo>
                      <a:pt x="86" y="90"/>
                    </a:lnTo>
                    <a:lnTo>
                      <a:pt x="94" y="90"/>
                    </a:lnTo>
                    <a:lnTo>
                      <a:pt x="94" y="61"/>
                    </a:lnTo>
                    <a:lnTo>
                      <a:pt x="94" y="61"/>
                    </a:lnTo>
                    <a:lnTo>
                      <a:pt x="97" y="56"/>
                    </a:lnTo>
                    <a:lnTo>
                      <a:pt x="99" y="52"/>
                    </a:lnTo>
                    <a:lnTo>
                      <a:pt x="99" y="36"/>
                    </a:lnTo>
                    <a:lnTo>
                      <a:pt x="99" y="36"/>
                    </a:lnTo>
                    <a:lnTo>
                      <a:pt x="99" y="33"/>
                    </a:lnTo>
                    <a:lnTo>
                      <a:pt x="97" y="30"/>
                    </a:lnTo>
                    <a:lnTo>
                      <a:pt x="94" y="27"/>
                    </a:lnTo>
                    <a:lnTo>
                      <a:pt x="90" y="27"/>
                    </a:lnTo>
                    <a:lnTo>
                      <a:pt x="77" y="27"/>
                    </a:lnTo>
                    <a:lnTo>
                      <a:pt x="77" y="27"/>
                    </a:lnTo>
                    <a:lnTo>
                      <a:pt x="76" y="27"/>
                    </a:lnTo>
                    <a:lnTo>
                      <a:pt x="76" y="27"/>
                    </a:lnTo>
                    <a:lnTo>
                      <a:pt x="77" y="30"/>
                    </a:lnTo>
                    <a:lnTo>
                      <a:pt x="77" y="34"/>
                    </a:lnTo>
                    <a:lnTo>
                      <a:pt x="77" y="52"/>
                    </a:lnTo>
                    <a:lnTo>
                      <a:pt x="77" y="52"/>
                    </a:lnTo>
                    <a:lnTo>
                      <a:pt x="77" y="58"/>
                    </a:lnTo>
                    <a:lnTo>
                      <a:pt x="72" y="62"/>
                    </a:lnTo>
                    <a:lnTo>
                      <a:pt x="72" y="62"/>
                    </a:lnTo>
                    <a:close/>
                    <a:moveTo>
                      <a:pt x="55" y="0"/>
                    </a:moveTo>
                    <a:lnTo>
                      <a:pt x="55" y="0"/>
                    </a:lnTo>
                    <a:lnTo>
                      <a:pt x="60" y="0"/>
                    </a:lnTo>
                    <a:lnTo>
                      <a:pt x="63" y="4"/>
                    </a:lnTo>
                    <a:lnTo>
                      <a:pt x="66" y="7"/>
                    </a:lnTo>
                    <a:lnTo>
                      <a:pt x="66" y="11"/>
                    </a:lnTo>
                    <a:lnTo>
                      <a:pt x="66" y="11"/>
                    </a:lnTo>
                    <a:lnTo>
                      <a:pt x="66" y="16"/>
                    </a:lnTo>
                    <a:lnTo>
                      <a:pt x="63" y="19"/>
                    </a:lnTo>
                    <a:lnTo>
                      <a:pt x="60" y="22"/>
                    </a:lnTo>
                    <a:lnTo>
                      <a:pt x="55" y="22"/>
                    </a:lnTo>
                    <a:lnTo>
                      <a:pt x="55" y="22"/>
                    </a:lnTo>
                    <a:lnTo>
                      <a:pt x="51" y="22"/>
                    </a:lnTo>
                    <a:lnTo>
                      <a:pt x="48" y="19"/>
                    </a:lnTo>
                    <a:lnTo>
                      <a:pt x="46" y="16"/>
                    </a:lnTo>
                    <a:lnTo>
                      <a:pt x="45" y="11"/>
                    </a:lnTo>
                    <a:lnTo>
                      <a:pt x="45" y="11"/>
                    </a:lnTo>
                    <a:lnTo>
                      <a:pt x="46" y="7"/>
                    </a:lnTo>
                    <a:lnTo>
                      <a:pt x="48" y="4"/>
                    </a:lnTo>
                    <a:lnTo>
                      <a:pt x="51" y="0"/>
                    </a:lnTo>
                    <a:lnTo>
                      <a:pt x="55" y="0"/>
                    </a:lnTo>
                    <a:lnTo>
                      <a:pt x="55" y="0"/>
                    </a:lnTo>
                    <a:close/>
                    <a:moveTo>
                      <a:pt x="66" y="61"/>
                    </a:moveTo>
                    <a:lnTo>
                      <a:pt x="66" y="61"/>
                    </a:lnTo>
                    <a:lnTo>
                      <a:pt x="71" y="58"/>
                    </a:lnTo>
                    <a:lnTo>
                      <a:pt x="72" y="52"/>
                    </a:lnTo>
                    <a:lnTo>
                      <a:pt x="72" y="34"/>
                    </a:lnTo>
                    <a:lnTo>
                      <a:pt x="72" y="34"/>
                    </a:lnTo>
                    <a:lnTo>
                      <a:pt x="72" y="31"/>
                    </a:lnTo>
                    <a:lnTo>
                      <a:pt x="69" y="27"/>
                    </a:lnTo>
                    <a:lnTo>
                      <a:pt x="66" y="25"/>
                    </a:lnTo>
                    <a:lnTo>
                      <a:pt x="62" y="24"/>
                    </a:lnTo>
                    <a:lnTo>
                      <a:pt x="49" y="24"/>
                    </a:lnTo>
                    <a:lnTo>
                      <a:pt x="49" y="24"/>
                    </a:lnTo>
                    <a:lnTo>
                      <a:pt x="45" y="25"/>
                    </a:lnTo>
                    <a:lnTo>
                      <a:pt x="42" y="27"/>
                    </a:lnTo>
                    <a:lnTo>
                      <a:pt x="38" y="31"/>
                    </a:lnTo>
                    <a:lnTo>
                      <a:pt x="38" y="34"/>
                    </a:lnTo>
                    <a:lnTo>
                      <a:pt x="38" y="52"/>
                    </a:lnTo>
                    <a:lnTo>
                      <a:pt x="38" y="52"/>
                    </a:lnTo>
                    <a:lnTo>
                      <a:pt x="40" y="58"/>
                    </a:lnTo>
                    <a:lnTo>
                      <a:pt x="45" y="61"/>
                    </a:lnTo>
                    <a:lnTo>
                      <a:pt x="45" y="93"/>
                    </a:lnTo>
                    <a:lnTo>
                      <a:pt x="52" y="93"/>
                    </a:lnTo>
                    <a:lnTo>
                      <a:pt x="55" y="73"/>
                    </a:lnTo>
                    <a:lnTo>
                      <a:pt x="59" y="93"/>
                    </a:lnTo>
                    <a:lnTo>
                      <a:pt x="66" y="93"/>
                    </a:lnTo>
                    <a:lnTo>
                      <a:pt x="66" y="61"/>
                    </a:lnTo>
                    <a:lnTo>
                      <a:pt x="66" y="61"/>
                    </a:lnTo>
                    <a:close/>
                    <a:moveTo>
                      <a:pt x="38" y="62"/>
                    </a:moveTo>
                    <a:lnTo>
                      <a:pt x="38" y="62"/>
                    </a:lnTo>
                    <a:lnTo>
                      <a:pt x="34" y="58"/>
                    </a:lnTo>
                    <a:lnTo>
                      <a:pt x="34" y="52"/>
                    </a:lnTo>
                    <a:lnTo>
                      <a:pt x="34" y="34"/>
                    </a:lnTo>
                    <a:lnTo>
                      <a:pt x="34" y="34"/>
                    </a:lnTo>
                    <a:lnTo>
                      <a:pt x="34" y="30"/>
                    </a:lnTo>
                    <a:lnTo>
                      <a:pt x="35" y="27"/>
                    </a:lnTo>
                    <a:lnTo>
                      <a:pt x="35" y="27"/>
                    </a:lnTo>
                    <a:lnTo>
                      <a:pt x="34" y="27"/>
                    </a:lnTo>
                    <a:lnTo>
                      <a:pt x="21" y="27"/>
                    </a:lnTo>
                    <a:lnTo>
                      <a:pt x="21" y="27"/>
                    </a:lnTo>
                    <a:lnTo>
                      <a:pt x="18" y="27"/>
                    </a:lnTo>
                    <a:lnTo>
                      <a:pt x="15" y="30"/>
                    </a:lnTo>
                    <a:lnTo>
                      <a:pt x="12" y="33"/>
                    </a:lnTo>
                    <a:lnTo>
                      <a:pt x="12" y="36"/>
                    </a:lnTo>
                    <a:lnTo>
                      <a:pt x="12" y="52"/>
                    </a:lnTo>
                    <a:lnTo>
                      <a:pt x="12" y="52"/>
                    </a:lnTo>
                    <a:lnTo>
                      <a:pt x="14" y="56"/>
                    </a:lnTo>
                    <a:lnTo>
                      <a:pt x="17" y="61"/>
                    </a:lnTo>
                    <a:lnTo>
                      <a:pt x="17" y="90"/>
                    </a:lnTo>
                    <a:lnTo>
                      <a:pt x="24" y="90"/>
                    </a:lnTo>
                    <a:lnTo>
                      <a:pt x="28" y="72"/>
                    </a:lnTo>
                    <a:lnTo>
                      <a:pt x="31" y="90"/>
                    </a:lnTo>
                    <a:lnTo>
                      <a:pt x="38" y="90"/>
                    </a:lnTo>
                    <a:lnTo>
                      <a:pt x="38" y="62"/>
                    </a:lnTo>
                    <a:close/>
                  </a:path>
                </a:pathLst>
              </a:custGeom>
              <a:grpFill/>
              <a:ln>
                <a:noFill/>
              </a:ln>
              <a:extLst/>
            </p:spPr>
            <p:txBody>
              <a:bodyPr vert="horz" wrap="square" lIns="91416" tIns="45708" rIns="91416" bIns="45708" numCol="1" anchor="t" anchorCtr="0" compatLnSpc="1">
                <a:prstTxWarp prst="textNoShape">
                  <a:avLst/>
                </a:prstTxWarp>
              </a:bodyPr>
              <a:lstStyle/>
              <a:p>
                <a:pPr defTabSz="607673"/>
                <a:endParaRPr lang="en-US" sz="2399">
                  <a:solidFill>
                    <a:prstClr val="black"/>
                  </a:solidFill>
                  <a:latin typeface="Calibri" panose="020F0502020204030204" pitchFamily="34" charset="0"/>
                </a:endParaRPr>
              </a:p>
            </p:txBody>
          </p:sp>
          <p:cxnSp>
            <p:nvCxnSpPr>
              <p:cNvPr id="25" name="Straight Arrow Connector 24"/>
              <p:cNvCxnSpPr/>
              <p:nvPr/>
            </p:nvCxnSpPr>
            <p:spPr>
              <a:xfrm flipH="1">
                <a:off x="678187" y="4620938"/>
                <a:ext cx="452927" cy="0"/>
              </a:xfrm>
              <a:prstGeom prst="straightConnector1">
                <a:avLst/>
              </a:prstGeom>
              <a:grpFill/>
              <a:ln>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612774" y="4620938"/>
                <a:ext cx="452927" cy="0"/>
              </a:xfrm>
              <a:prstGeom prst="straightConnector1">
                <a:avLst/>
              </a:prstGeom>
              <a:grpFill/>
              <a:ln>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18900000">
                <a:off x="1463762" y="3957601"/>
                <a:ext cx="452927" cy="0"/>
              </a:xfrm>
              <a:prstGeom prst="straightConnector1">
                <a:avLst/>
              </a:prstGeom>
              <a:grpFill/>
              <a:ln>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3500000">
                <a:off x="785832" y="3977247"/>
                <a:ext cx="557905" cy="0"/>
              </a:xfrm>
              <a:prstGeom prst="straightConnector1">
                <a:avLst/>
              </a:prstGeom>
              <a:grpFill/>
              <a:ln>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5" name="Rectangle 34"/>
          <p:cNvSpPr/>
          <p:nvPr/>
        </p:nvSpPr>
        <p:spPr bwMode="gray">
          <a:xfrm>
            <a:off x="6363044" y="2344855"/>
            <a:ext cx="4628361" cy="4008701"/>
          </a:xfrm>
          <a:prstGeom prst="rect">
            <a:avLst/>
          </a:prstGeom>
          <a:ln w="38100">
            <a:solidFill>
              <a:schemeClr val="accent6"/>
            </a:solidFill>
            <a:headEnd/>
            <a:tailEnd/>
          </a:ln>
        </p:spPr>
        <p:style>
          <a:lnRef idx="2">
            <a:schemeClr val="accent6"/>
          </a:lnRef>
          <a:fillRef idx="1">
            <a:schemeClr val="lt1"/>
          </a:fillRef>
          <a:effectRef idx="0">
            <a:schemeClr val="accent6"/>
          </a:effectRef>
          <a:fontRef idx="minor">
            <a:schemeClr val="dk1"/>
          </a:fontRef>
        </p:style>
        <p:txBody>
          <a:bodyPr vert="horz" wrap="square" lIns="71981" tIns="71981" rIns="71981" bIns="71981" numCol="1" rtlCol="0" anchor="t" anchorCtr="0" compatLnSpc="1">
            <a:prstTxWarp prst="textNoShape">
              <a:avLst/>
            </a:prstTxWarp>
            <a:noAutofit/>
          </a:bodyPr>
          <a:lstStyle/>
          <a:p>
            <a:pPr marL="172986" lvl="1" indent="-172986" defTabSz="607673">
              <a:spcBef>
                <a:spcPts val="1200"/>
              </a:spcBef>
              <a:buClr>
                <a:srgbClr val="2F539C"/>
              </a:buClr>
              <a:buFont typeface="Wingdings" pitchFamily="2" charset="2"/>
              <a:buChar char="§"/>
              <a:defRPr/>
            </a:pPr>
            <a:r>
              <a:rPr lang="en-US" sz="1600" dirty="0">
                <a:solidFill>
                  <a:srgbClr val="000000"/>
                </a:solidFill>
                <a:latin typeface="Calibri" panose="020F0502020204030204" pitchFamily="34" charset="0"/>
                <a:cs typeface="Segoe UI Light" panose="020B0502040204020203" pitchFamily="34" charset="0"/>
              </a:rPr>
              <a:t>Collecting the data physically from the client’s office consisting of 14 files (tables):</a:t>
            </a:r>
            <a:endParaRPr lang="en-GB" sz="1600" dirty="0">
              <a:solidFill>
                <a:srgbClr val="000000"/>
              </a:solidFill>
              <a:latin typeface="Calibri" panose="020F0502020204030204" pitchFamily="34" charset="0"/>
              <a:cs typeface="Segoe UI Light" panose="020B0502040204020203" pitchFamily="34" charset="0"/>
            </a:endParaRPr>
          </a:p>
          <a:p>
            <a:pPr marL="1256923" lvl="2" indent="-342797" defTabSz="607673">
              <a:buClr>
                <a:srgbClr val="2F539C"/>
              </a:buClr>
              <a:buFont typeface="Wingdings" panose="05000000000000000000" pitchFamily="2" charset="2"/>
              <a:buChar char="§"/>
            </a:pPr>
            <a:r>
              <a:rPr lang="en-US" sz="1400" dirty="0">
                <a:solidFill>
                  <a:srgbClr val="000000"/>
                </a:solidFill>
                <a:latin typeface="Calibri" panose="020F0502020204030204" pitchFamily="34" charset="0"/>
                <a:cs typeface="Segoe UI Light" panose="020B0502040204020203" pitchFamily="34" charset="0"/>
              </a:rPr>
              <a:t>10 transaction data tables</a:t>
            </a:r>
            <a:endParaRPr lang="en-GB" sz="1400" dirty="0">
              <a:solidFill>
                <a:srgbClr val="000000"/>
              </a:solidFill>
              <a:latin typeface="Calibri" panose="020F0502020204030204" pitchFamily="34" charset="0"/>
              <a:cs typeface="Segoe UI Light" panose="020B0502040204020203" pitchFamily="34" charset="0"/>
            </a:endParaRPr>
          </a:p>
          <a:p>
            <a:pPr marL="1256923" lvl="2" indent="-342797" defTabSz="607673">
              <a:buClr>
                <a:srgbClr val="2F539C"/>
              </a:buClr>
              <a:buFont typeface="Wingdings" panose="05000000000000000000" pitchFamily="2" charset="2"/>
              <a:buChar char="§"/>
            </a:pPr>
            <a:r>
              <a:rPr lang="en-US" sz="1400" dirty="0">
                <a:solidFill>
                  <a:srgbClr val="000000"/>
                </a:solidFill>
                <a:latin typeface="Calibri" panose="020F0502020204030204" pitchFamily="34" charset="0"/>
                <a:cs typeface="Segoe UI Light" panose="020B0502040204020203" pitchFamily="34" charset="0"/>
              </a:rPr>
              <a:t>4 dimensional/meta data tables</a:t>
            </a:r>
            <a:endParaRPr lang="en-GB" sz="1400" dirty="0">
              <a:solidFill>
                <a:srgbClr val="000000"/>
              </a:solidFill>
              <a:latin typeface="Calibri" panose="020F0502020204030204" pitchFamily="34" charset="0"/>
              <a:cs typeface="Segoe UI Light" panose="020B0502040204020203" pitchFamily="34" charset="0"/>
            </a:endParaRPr>
          </a:p>
          <a:p>
            <a:pPr marL="1256923" lvl="2" indent="-342797" defTabSz="607673">
              <a:buClr>
                <a:srgbClr val="2F539C"/>
              </a:buClr>
              <a:buFont typeface="Wingdings" panose="05000000000000000000" pitchFamily="2" charset="2"/>
              <a:buChar char="§"/>
            </a:pPr>
            <a:r>
              <a:rPr lang="en-US" sz="1400" dirty="0">
                <a:solidFill>
                  <a:srgbClr val="000000"/>
                </a:solidFill>
                <a:latin typeface="Calibri" panose="020F0502020204030204" pitchFamily="34" charset="0"/>
                <a:cs typeface="Segoe UI Light" panose="020B0502040204020203" pitchFamily="34" charset="0"/>
              </a:rPr>
              <a:t>Approximately 260 million rows / 22 GB</a:t>
            </a:r>
            <a:endParaRPr lang="en-GB" sz="1400" dirty="0">
              <a:solidFill>
                <a:srgbClr val="000000"/>
              </a:solidFill>
              <a:latin typeface="Calibri" panose="020F0502020204030204" pitchFamily="34" charset="0"/>
              <a:cs typeface="Segoe UI Light" panose="020B0502040204020203" pitchFamily="34" charset="0"/>
            </a:endParaRPr>
          </a:p>
          <a:p>
            <a:pPr marL="172986" lvl="1" indent="-172986" defTabSz="607673">
              <a:spcBef>
                <a:spcPts val="1200"/>
              </a:spcBef>
              <a:buClr>
                <a:srgbClr val="2F539C"/>
              </a:buClr>
              <a:buFont typeface="Wingdings" pitchFamily="2" charset="2"/>
              <a:buChar char="§"/>
              <a:defRPr/>
            </a:pPr>
            <a:r>
              <a:rPr lang="en-US" sz="1600" dirty="0">
                <a:solidFill>
                  <a:srgbClr val="000000"/>
                </a:solidFill>
                <a:latin typeface="Calibri" panose="020F0502020204030204" pitchFamily="34" charset="0"/>
                <a:cs typeface="Segoe UI Light" panose="020B0502040204020203" pitchFamily="34" charset="0"/>
              </a:rPr>
              <a:t>Loading data files into a staging database without transformation</a:t>
            </a:r>
            <a:endParaRPr lang="en-GB" sz="1600" dirty="0">
              <a:solidFill>
                <a:srgbClr val="000000"/>
              </a:solidFill>
              <a:latin typeface="Calibri" panose="020F0502020204030204" pitchFamily="34" charset="0"/>
              <a:cs typeface="Segoe UI Light" panose="020B0502040204020203" pitchFamily="34" charset="0"/>
            </a:endParaRPr>
          </a:p>
          <a:p>
            <a:pPr marL="172986" lvl="1" indent="-172986" defTabSz="607673">
              <a:spcBef>
                <a:spcPts val="1200"/>
              </a:spcBef>
              <a:buClr>
                <a:srgbClr val="2F539C"/>
              </a:buClr>
              <a:buFont typeface="Wingdings" pitchFamily="2" charset="2"/>
              <a:buChar char="§"/>
              <a:defRPr/>
            </a:pPr>
            <a:r>
              <a:rPr lang="en-US" sz="1600" dirty="0">
                <a:solidFill>
                  <a:srgbClr val="000000"/>
                </a:solidFill>
                <a:latin typeface="Calibri" panose="020F0502020204030204" pitchFamily="34" charset="0"/>
                <a:cs typeface="Segoe UI Light" panose="020B0502040204020203" pitchFamily="34" charset="0"/>
              </a:rPr>
              <a:t>Creating views to aggregate the data and creating “CAR-friendly” data</a:t>
            </a:r>
            <a:endParaRPr lang="en-GB" sz="1600" dirty="0">
              <a:solidFill>
                <a:srgbClr val="000000"/>
              </a:solidFill>
              <a:latin typeface="Calibri" panose="020F0502020204030204" pitchFamily="34" charset="0"/>
              <a:cs typeface="Segoe UI Light" panose="020B0502040204020203" pitchFamily="34" charset="0"/>
            </a:endParaRPr>
          </a:p>
          <a:p>
            <a:pPr marL="172986" lvl="1" indent="-172986" defTabSz="607673">
              <a:spcBef>
                <a:spcPts val="1200"/>
              </a:spcBef>
              <a:buClr>
                <a:srgbClr val="2F539C"/>
              </a:buClr>
              <a:buFont typeface="Wingdings" pitchFamily="2" charset="2"/>
              <a:buChar char="§"/>
              <a:defRPr/>
            </a:pPr>
            <a:r>
              <a:rPr lang="en-US" sz="1600" dirty="0">
                <a:solidFill>
                  <a:srgbClr val="000000"/>
                </a:solidFill>
                <a:latin typeface="Calibri" panose="020F0502020204030204" pitchFamily="34" charset="0"/>
                <a:cs typeface="Segoe UI Light" panose="020B0502040204020203" pitchFamily="34" charset="0"/>
              </a:rPr>
              <a:t>Loading the data from these views into </a:t>
            </a:r>
            <a:r>
              <a:rPr lang="en-US" sz="1600" b="1" dirty="0">
                <a:solidFill>
                  <a:srgbClr val="000000"/>
                </a:solidFill>
                <a:latin typeface="Calibri" panose="020F0502020204030204" pitchFamily="34" charset="0"/>
                <a:cs typeface="Segoe UI Light" panose="020B0502040204020203" pitchFamily="34" charset="0"/>
              </a:rPr>
              <a:t>6 CAR dimensions with a total of 300 columns/attributes</a:t>
            </a:r>
            <a:endParaRPr lang="en-GB" sz="1600" b="1" dirty="0">
              <a:solidFill>
                <a:srgbClr val="000000"/>
              </a:solidFill>
              <a:latin typeface="Calibri" panose="020F0502020204030204" pitchFamily="34" charset="0"/>
              <a:cs typeface="Segoe UI Light" panose="020B0502040204020203" pitchFamily="34" charset="0"/>
            </a:endParaRPr>
          </a:p>
        </p:txBody>
      </p:sp>
      <p:pic>
        <p:nvPicPr>
          <p:cNvPr id="36" name="Picture 35"/>
          <p:cNvPicPr>
            <a:picLocks noChangeAspect="1"/>
          </p:cNvPicPr>
          <p:nvPr/>
        </p:nvPicPr>
        <p:blipFill>
          <a:blip r:embed="rId4"/>
          <a:stretch>
            <a:fillRect/>
          </a:stretch>
        </p:blipFill>
        <p:spPr>
          <a:xfrm>
            <a:off x="8103586" y="5472444"/>
            <a:ext cx="2901460" cy="881109"/>
          </a:xfrm>
          <a:prstGeom prst="rect">
            <a:avLst/>
          </a:prstGeom>
        </p:spPr>
      </p:pic>
      <p:sp>
        <p:nvSpPr>
          <p:cNvPr id="37" name="Freeform 36"/>
          <p:cNvSpPr/>
          <p:nvPr>
            <p:custDataLst>
              <p:tags r:id="rId1"/>
            </p:custDataLst>
          </p:nvPr>
        </p:nvSpPr>
        <p:spPr>
          <a:xfrm>
            <a:off x="5707359" y="1697361"/>
            <a:ext cx="415143" cy="4526949"/>
          </a:xfrm>
          <a:custGeom>
            <a:avLst/>
            <a:gdLst/>
            <a:ahLst/>
            <a:cxnLst/>
            <a:rect l="0" t="0" r="0" b="0"/>
            <a:pathLst>
              <a:path w="304801" h="4231416">
                <a:moveTo>
                  <a:pt x="0" y="0"/>
                </a:moveTo>
                <a:lnTo>
                  <a:pt x="304800" y="2115707"/>
                </a:lnTo>
                <a:lnTo>
                  <a:pt x="0" y="4231415"/>
                </a:lnTo>
                <a:close/>
              </a:path>
            </a:pathLst>
          </a:custGeom>
          <a:solidFill>
            <a:srgbClr val="FF5800"/>
          </a:solidFill>
          <a:ln w="1905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1981" tIns="35991" rIns="35991" bIns="71981" anchor="ctr"/>
          <a:lstStyle/>
          <a:p>
            <a:pPr algn="ctr" defTabSz="607673">
              <a:spcBef>
                <a:spcPct val="50000"/>
              </a:spcBef>
              <a:defRPr/>
            </a:pPr>
            <a:endParaRPr lang="en-GB" sz="1200" b="1" dirty="0" err="1">
              <a:solidFill>
                <a:srgbClr val="FFFFFF"/>
              </a:solidFill>
              <a:latin typeface="Calibri" panose="020F0502020204030204" pitchFamily="34" charset="0"/>
              <a:cs typeface="Calibri" pitchFamily="34" charset="0"/>
            </a:endParaRPr>
          </a:p>
        </p:txBody>
      </p:sp>
      <p:sp>
        <p:nvSpPr>
          <p:cNvPr id="3" name="Slide Number Placeholder 2"/>
          <p:cNvSpPr>
            <a:spLocks noGrp="1"/>
          </p:cNvSpPr>
          <p:nvPr>
            <p:ph type="sldNum" sz="quarter" idx="12"/>
          </p:nvPr>
        </p:nvSpPr>
        <p:spPr/>
        <p:txBody>
          <a:bodyPr/>
          <a:lstStyle/>
          <a:p>
            <a:fld id="{D23C339E-6384-4B7D-8AAA-399CE7159230}" type="slidenum">
              <a:rPr lang="en-US" smtClean="0">
                <a:solidFill>
                  <a:srgbClr val="BCBDBC">
                    <a:lumMod val="25000"/>
                  </a:srgbClr>
                </a:solidFill>
              </a:rPr>
              <a:pPr/>
              <a:t>29</a:t>
            </a:fld>
            <a:endParaRPr lang="en-US" dirty="0">
              <a:solidFill>
                <a:srgbClr val="BCBDBC">
                  <a:lumMod val="25000"/>
                </a:srgbClr>
              </a:solidFill>
            </a:endParaRPr>
          </a:p>
        </p:txBody>
      </p:sp>
    </p:spTree>
    <p:extLst>
      <p:ext uri="{BB962C8B-B14F-4D97-AF65-F5344CB8AC3E}">
        <p14:creationId xmlns:p14="http://schemas.microsoft.com/office/powerpoint/2010/main" val="2577864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88793" y="2515906"/>
            <a:ext cx="10524898" cy="1080861"/>
          </a:xfrm>
        </p:spPr>
        <p:txBody>
          <a:bodyPr/>
          <a:lstStyle/>
          <a:p>
            <a:r>
              <a:rPr lang="en-US" dirty="0"/>
              <a:t>Insight Discovery Workshops</a:t>
            </a:r>
            <a:endParaRPr lang="en-US" sz="2800" dirty="0"/>
          </a:p>
        </p:txBody>
      </p:sp>
    </p:spTree>
    <p:extLst>
      <p:ext uri="{BB962C8B-B14F-4D97-AF65-F5344CB8AC3E}">
        <p14:creationId xmlns:p14="http://schemas.microsoft.com/office/powerpoint/2010/main" val="6779108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385788" y="1750732"/>
            <a:ext cx="5581629" cy="583390"/>
          </a:xfrm>
          <a:prstGeom prst="rect">
            <a:avLst/>
          </a:prstGeom>
          <a:solidFill>
            <a:schemeClr val="accent6"/>
          </a:solidFill>
          <a:ln>
            <a:solidFill>
              <a:schemeClr val="accent6"/>
            </a:solidFill>
          </a:ln>
        </p:spPr>
        <p:txBody>
          <a:bodyPr vert="horz" wrap="square" lIns="91392" tIns="91392" rIns="91392" bIns="91392" rtlCol="0" anchor="ctr">
            <a:noAutofit/>
          </a:bodyPr>
          <a:lstStyle/>
          <a:p>
            <a:pPr algn="ctr" defTabSz="913852">
              <a:lnSpc>
                <a:spcPct val="90000"/>
              </a:lnSpc>
              <a:spcBef>
                <a:spcPct val="20000"/>
              </a:spcBef>
              <a:spcAft>
                <a:spcPts val="588"/>
              </a:spcAft>
              <a:buSzPct val="90000"/>
            </a:pPr>
            <a:r>
              <a:rPr lang="nl-NL" sz="1799" b="1" dirty="0">
                <a:ln w="3175">
                  <a:noFill/>
                </a:ln>
                <a:solidFill>
                  <a:prstClr val="white"/>
                </a:solidFill>
                <a:latin typeface="Calibri" panose="020F0502020204030204" pitchFamily="34" charset="0"/>
                <a:ea typeface="Segoe UI" panose="020B0502040204020203" pitchFamily="34" charset="0"/>
                <a:cs typeface="Segoe UI" panose="020B0502040204020203" pitchFamily="34" charset="0"/>
              </a:rPr>
              <a:t>What drives Motor policy lapse due to non payment of new policies?</a:t>
            </a:r>
            <a:endParaRPr lang="en-US" sz="1799" b="1" dirty="0">
              <a:ln w="3175">
                <a:noFill/>
              </a:ln>
              <a:solidFill>
                <a:prstClr val="white"/>
              </a:solidFill>
              <a:latin typeface="Calibri" panose="020F0502020204030204" pitchFamily="34" charset="0"/>
              <a:ea typeface="Segoe UI" panose="020B0502040204020203" pitchFamily="34" charset="0"/>
              <a:cs typeface="Segoe UI" panose="020B0502040204020203" pitchFamily="34" charset="0"/>
            </a:endParaRPr>
          </a:p>
        </p:txBody>
      </p:sp>
      <p:sp>
        <p:nvSpPr>
          <p:cNvPr id="7" name="Rectangle 6"/>
          <p:cNvSpPr/>
          <p:nvPr/>
        </p:nvSpPr>
        <p:spPr>
          <a:xfrm>
            <a:off x="385787" y="2447776"/>
            <a:ext cx="3587676" cy="42168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Policy Type P1 and P3</a:t>
            </a:r>
            <a:endParaRPr lang="en-US" sz="1799" dirty="0">
              <a:solidFill>
                <a:srgbClr val="FFFFFF"/>
              </a:solidFill>
              <a:latin typeface="Calibri" panose="020F0502020204030204" pitchFamily="34" charset="0"/>
            </a:endParaRPr>
          </a:p>
        </p:txBody>
      </p:sp>
      <p:sp>
        <p:nvSpPr>
          <p:cNvPr id="13" name="Rectangle 12"/>
          <p:cNvSpPr/>
          <p:nvPr/>
        </p:nvSpPr>
        <p:spPr bwMode="auto">
          <a:xfrm>
            <a:off x="6108644" y="1781929"/>
            <a:ext cx="5581629" cy="583390"/>
          </a:xfrm>
          <a:prstGeom prst="rect">
            <a:avLst/>
          </a:prstGeom>
          <a:solidFill>
            <a:schemeClr val="accent5"/>
          </a:solidFill>
          <a:ln>
            <a:solidFill>
              <a:schemeClr val="accent5"/>
            </a:solidFill>
          </a:ln>
        </p:spPr>
        <p:txBody>
          <a:bodyPr vert="horz" wrap="square" lIns="91392" tIns="91392" rIns="91392" bIns="91392" rtlCol="0" anchor="ctr">
            <a:noAutofit/>
          </a:bodyPr>
          <a:lstStyle/>
          <a:p>
            <a:pPr algn="ctr" defTabSz="913852">
              <a:lnSpc>
                <a:spcPct val="90000"/>
              </a:lnSpc>
              <a:spcBef>
                <a:spcPct val="20000"/>
              </a:spcBef>
              <a:spcAft>
                <a:spcPts val="588"/>
              </a:spcAft>
              <a:buSzPct val="90000"/>
            </a:pPr>
            <a:r>
              <a:rPr lang="nl-NL" sz="1799" b="1" dirty="0">
                <a:ln w="3175">
                  <a:noFill/>
                </a:ln>
                <a:solidFill>
                  <a:prstClr val="white"/>
                </a:solidFill>
                <a:latin typeface="Calibri" panose="020F0502020204030204" pitchFamily="34" charset="0"/>
                <a:ea typeface="Segoe UI" panose="020B0502040204020203" pitchFamily="34" charset="0"/>
                <a:cs typeface="Segoe UI" panose="020B0502040204020203" pitchFamily="34" charset="0"/>
              </a:rPr>
              <a:t>What drives Motor policy lapse due to the insurance need ending?</a:t>
            </a:r>
            <a:endParaRPr lang="en-US" sz="1799" b="1" dirty="0">
              <a:ln w="3175">
                <a:noFill/>
              </a:ln>
              <a:solidFill>
                <a:prstClr val="white"/>
              </a:solidFill>
              <a:latin typeface="Calibri" panose="020F0502020204030204" pitchFamily="34" charset="0"/>
              <a:ea typeface="Segoe UI" panose="020B0502040204020203" pitchFamily="34" charset="0"/>
              <a:cs typeface="Segoe UI" panose="020B0502040204020203" pitchFamily="34" charset="0"/>
            </a:endParaRPr>
          </a:p>
        </p:txBody>
      </p:sp>
      <p:sp>
        <p:nvSpPr>
          <p:cNvPr id="16" name="Rectangle 15"/>
          <p:cNvSpPr/>
          <p:nvPr/>
        </p:nvSpPr>
        <p:spPr>
          <a:xfrm>
            <a:off x="6103327" y="2458785"/>
            <a:ext cx="3822634" cy="45892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Recent Policy Purchasers</a:t>
            </a:r>
            <a:endParaRPr lang="en-US" sz="1799" dirty="0">
              <a:solidFill>
                <a:srgbClr val="FFFFFF"/>
              </a:solidFill>
              <a:latin typeface="Calibri" panose="020F0502020204030204" pitchFamily="34" charset="0"/>
            </a:endParaRPr>
          </a:p>
        </p:txBody>
      </p:sp>
      <p:sp>
        <p:nvSpPr>
          <p:cNvPr id="21" name="TextBox 20"/>
          <p:cNvSpPr txBox="1"/>
          <p:nvPr/>
        </p:nvSpPr>
        <p:spPr>
          <a:xfrm>
            <a:off x="401322" y="261087"/>
            <a:ext cx="11638971" cy="1200016"/>
          </a:xfrm>
          <a:prstGeom prst="rect">
            <a:avLst/>
          </a:prstGeom>
          <a:noFill/>
        </p:spPr>
        <p:txBody>
          <a:bodyPr wrap="square" rtlCol="0">
            <a:spAutoFit/>
          </a:bodyPr>
          <a:lstStyle/>
          <a:p>
            <a:pPr defTabSz="914126"/>
            <a:r>
              <a:rPr lang="en-GB" sz="2399" b="1" dirty="0">
                <a:solidFill>
                  <a:srgbClr val="FFFFFF">
                    <a:lumMod val="95000"/>
                  </a:srgbClr>
                </a:solidFill>
                <a:latin typeface="Calibri" panose="020F0502020204030204" pitchFamily="34" charset="0"/>
                <a:cs typeface="Segoe UI Light" panose="020B0502040204020203" pitchFamily="34" charset="0"/>
              </a:rPr>
              <a:t>FROM DATA TO INSIGHT</a:t>
            </a:r>
          </a:p>
          <a:p>
            <a:pPr defTabSz="914126"/>
            <a:r>
              <a:rPr lang="en-GB" sz="2399" dirty="0">
                <a:solidFill>
                  <a:srgbClr val="FFFFFF">
                    <a:lumMod val="95000"/>
                  </a:srgbClr>
                </a:solidFill>
                <a:latin typeface="Calibri" panose="020F0502020204030204" pitchFamily="34" charset="0"/>
                <a:cs typeface="Segoe UI Light" panose="020B0502040204020203" pitchFamily="34" charset="0"/>
              </a:rPr>
              <a:t>The lapse prediction model determined key risk factors and triggers for lapse, including those that differed and remained similar across segments</a:t>
            </a:r>
          </a:p>
        </p:txBody>
      </p:sp>
      <p:sp>
        <p:nvSpPr>
          <p:cNvPr id="22" name="Rectangle 21"/>
          <p:cNvSpPr/>
          <p:nvPr/>
        </p:nvSpPr>
        <p:spPr>
          <a:xfrm>
            <a:off x="4108659" y="2447776"/>
            <a:ext cx="1864790" cy="421689"/>
          </a:xfrm>
          <a:prstGeom prst="rect">
            <a:avLst/>
          </a:prstGeom>
          <a:solidFill>
            <a:srgbClr val="CC0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High Risk</a:t>
            </a:r>
            <a:endParaRPr lang="en-US" sz="1799" dirty="0">
              <a:solidFill>
                <a:srgbClr val="FFFFFF"/>
              </a:solidFill>
              <a:latin typeface="Calibri" panose="020F0502020204030204" pitchFamily="34" charset="0"/>
            </a:endParaRPr>
          </a:p>
        </p:txBody>
      </p:sp>
      <p:sp>
        <p:nvSpPr>
          <p:cNvPr id="23" name="Rectangle 22"/>
          <p:cNvSpPr/>
          <p:nvPr/>
        </p:nvSpPr>
        <p:spPr>
          <a:xfrm>
            <a:off x="385786" y="3008670"/>
            <a:ext cx="3587676" cy="3866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Policy Types DK, HB, SR, TR, VA</a:t>
            </a:r>
            <a:endParaRPr lang="en-US" sz="1799" dirty="0">
              <a:solidFill>
                <a:srgbClr val="FFFFFF"/>
              </a:solidFill>
              <a:latin typeface="Calibri" panose="020F0502020204030204" pitchFamily="34" charset="0"/>
            </a:endParaRPr>
          </a:p>
        </p:txBody>
      </p:sp>
      <p:sp>
        <p:nvSpPr>
          <p:cNvPr id="24" name="Rectangle 23"/>
          <p:cNvSpPr/>
          <p:nvPr/>
        </p:nvSpPr>
        <p:spPr>
          <a:xfrm>
            <a:off x="4102625" y="2974346"/>
            <a:ext cx="1864790" cy="42098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Low Risk</a:t>
            </a:r>
            <a:endParaRPr lang="en-US" sz="1799" dirty="0">
              <a:solidFill>
                <a:srgbClr val="FFFFFF"/>
              </a:solidFill>
              <a:latin typeface="Calibri" panose="020F0502020204030204" pitchFamily="34" charset="0"/>
            </a:endParaRPr>
          </a:p>
        </p:txBody>
      </p:sp>
      <p:sp>
        <p:nvSpPr>
          <p:cNvPr id="25" name="Rectangle 24"/>
          <p:cNvSpPr/>
          <p:nvPr/>
        </p:nvSpPr>
        <p:spPr>
          <a:xfrm>
            <a:off x="401321" y="3518106"/>
            <a:ext cx="3587676" cy="409456"/>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Higher Motor Premiums</a:t>
            </a:r>
            <a:endParaRPr lang="en-US" sz="1799" dirty="0">
              <a:solidFill>
                <a:srgbClr val="FFFFFF"/>
              </a:solidFill>
              <a:latin typeface="Calibri" panose="020F0502020204030204" pitchFamily="34" charset="0"/>
            </a:endParaRPr>
          </a:p>
        </p:txBody>
      </p:sp>
      <p:sp>
        <p:nvSpPr>
          <p:cNvPr id="26" name="Rectangle 25"/>
          <p:cNvSpPr/>
          <p:nvPr/>
        </p:nvSpPr>
        <p:spPr>
          <a:xfrm>
            <a:off x="4108658" y="3518106"/>
            <a:ext cx="1864790" cy="409456"/>
          </a:xfrm>
          <a:prstGeom prst="rect">
            <a:avLst/>
          </a:prstGeom>
          <a:solidFill>
            <a:srgbClr val="CC0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High Risk</a:t>
            </a:r>
            <a:endParaRPr lang="en-US" sz="1799" dirty="0">
              <a:solidFill>
                <a:srgbClr val="FFFFFF"/>
              </a:solidFill>
              <a:latin typeface="Calibri" panose="020F0502020204030204" pitchFamily="34" charset="0"/>
            </a:endParaRPr>
          </a:p>
        </p:txBody>
      </p:sp>
      <p:sp>
        <p:nvSpPr>
          <p:cNvPr id="27" name="Rectangle 26"/>
          <p:cNvSpPr/>
          <p:nvPr/>
        </p:nvSpPr>
        <p:spPr>
          <a:xfrm>
            <a:off x="439557" y="4045972"/>
            <a:ext cx="3587676" cy="55518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Additional Policies Coming Up to Maturity</a:t>
            </a:r>
            <a:endParaRPr lang="en-US" sz="1799" dirty="0">
              <a:solidFill>
                <a:srgbClr val="FFFFFF"/>
              </a:solidFill>
              <a:latin typeface="Calibri" panose="020F0502020204030204" pitchFamily="34" charset="0"/>
            </a:endParaRPr>
          </a:p>
        </p:txBody>
      </p:sp>
      <p:sp>
        <p:nvSpPr>
          <p:cNvPr id="28" name="Rectangle 27"/>
          <p:cNvSpPr/>
          <p:nvPr/>
        </p:nvSpPr>
        <p:spPr>
          <a:xfrm>
            <a:off x="4104378" y="4024989"/>
            <a:ext cx="1864790" cy="576167"/>
          </a:xfrm>
          <a:prstGeom prst="rect">
            <a:avLst/>
          </a:prstGeom>
          <a:solidFill>
            <a:srgbClr val="CC0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High Risk</a:t>
            </a:r>
            <a:endParaRPr lang="en-US" sz="1799" dirty="0">
              <a:solidFill>
                <a:srgbClr val="FFFFFF"/>
              </a:solidFill>
              <a:latin typeface="Calibri" panose="020F0502020204030204" pitchFamily="34" charset="0"/>
            </a:endParaRPr>
          </a:p>
        </p:txBody>
      </p:sp>
      <p:sp>
        <p:nvSpPr>
          <p:cNvPr id="29" name="Rectangle 28"/>
          <p:cNvSpPr/>
          <p:nvPr/>
        </p:nvSpPr>
        <p:spPr>
          <a:xfrm>
            <a:off x="10095378" y="4769359"/>
            <a:ext cx="1594895" cy="446525"/>
          </a:xfrm>
          <a:prstGeom prst="rect">
            <a:avLst/>
          </a:prstGeom>
          <a:solidFill>
            <a:srgbClr val="CC0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High Risk</a:t>
            </a:r>
            <a:endParaRPr lang="en-US" sz="1799" dirty="0">
              <a:solidFill>
                <a:srgbClr val="FFFFFF"/>
              </a:solidFill>
              <a:latin typeface="Calibri" panose="020F0502020204030204" pitchFamily="34" charset="0"/>
            </a:endParaRPr>
          </a:p>
        </p:txBody>
      </p:sp>
      <p:sp>
        <p:nvSpPr>
          <p:cNvPr id="30" name="Rectangle 29"/>
          <p:cNvSpPr/>
          <p:nvPr/>
        </p:nvSpPr>
        <p:spPr>
          <a:xfrm>
            <a:off x="446890" y="4784047"/>
            <a:ext cx="9494771" cy="44652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Previously Lapsed Motor Policies</a:t>
            </a:r>
            <a:endParaRPr lang="en-US" sz="1799" dirty="0">
              <a:solidFill>
                <a:srgbClr val="FFFFFF"/>
              </a:solidFill>
              <a:latin typeface="Calibri" panose="020F0502020204030204" pitchFamily="34" charset="0"/>
            </a:endParaRPr>
          </a:p>
        </p:txBody>
      </p:sp>
      <p:sp>
        <p:nvSpPr>
          <p:cNvPr id="31" name="Rectangle 30"/>
          <p:cNvSpPr/>
          <p:nvPr/>
        </p:nvSpPr>
        <p:spPr>
          <a:xfrm>
            <a:off x="10095378" y="5337043"/>
            <a:ext cx="1594895" cy="351221"/>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Low Risk</a:t>
            </a:r>
            <a:endParaRPr lang="en-US" sz="1799" dirty="0">
              <a:solidFill>
                <a:srgbClr val="FFFFFF"/>
              </a:solidFill>
              <a:latin typeface="Calibri" panose="020F0502020204030204" pitchFamily="34" charset="0"/>
            </a:endParaRPr>
          </a:p>
        </p:txBody>
      </p:sp>
      <p:sp>
        <p:nvSpPr>
          <p:cNvPr id="32" name="Rectangle 31"/>
          <p:cNvSpPr/>
          <p:nvPr/>
        </p:nvSpPr>
        <p:spPr>
          <a:xfrm>
            <a:off x="425876" y="5360221"/>
            <a:ext cx="9515785" cy="32804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Older Customers</a:t>
            </a:r>
            <a:endParaRPr lang="en-US" sz="1799" dirty="0">
              <a:solidFill>
                <a:srgbClr val="FFFFFF"/>
              </a:solidFill>
              <a:latin typeface="Calibri" panose="020F0502020204030204" pitchFamily="34" charset="0"/>
            </a:endParaRPr>
          </a:p>
        </p:txBody>
      </p:sp>
      <p:sp>
        <p:nvSpPr>
          <p:cNvPr id="33" name="Rectangle 32"/>
          <p:cNvSpPr/>
          <p:nvPr/>
        </p:nvSpPr>
        <p:spPr>
          <a:xfrm>
            <a:off x="10095378" y="5808353"/>
            <a:ext cx="1594895" cy="510430"/>
          </a:xfrm>
          <a:prstGeom prst="rect">
            <a:avLst/>
          </a:prstGeom>
          <a:solidFill>
            <a:srgbClr val="CC0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High Risk</a:t>
            </a:r>
            <a:endParaRPr lang="en-US" sz="1799" dirty="0">
              <a:solidFill>
                <a:srgbClr val="FFFFFF"/>
              </a:solidFill>
              <a:latin typeface="Calibri" panose="020F0502020204030204" pitchFamily="34" charset="0"/>
            </a:endParaRPr>
          </a:p>
        </p:txBody>
      </p:sp>
      <p:sp>
        <p:nvSpPr>
          <p:cNvPr id="34" name="Rectangle 33"/>
          <p:cNvSpPr/>
          <p:nvPr/>
        </p:nvSpPr>
        <p:spPr>
          <a:xfrm>
            <a:off x="425876" y="5808353"/>
            <a:ext cx="9515785" cy="494283"/>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Not Willing to be Contacted by Phone</a:t>
            </a:r>
            <a:endParaRPr lang="en-US" sz="1799" dirty="0">
              <a:solidFill>
                <a:srgbClr val="FFFFFF"/>
              </a:solidFill>
              <a:latin typeface="Calibri" panose="020F0502020204030204" pitchFamily="34" charset="0"/>
            </a:endParaRPr>
          </a:p>
        </p:txBody>
      </p:sp>
      <p:sp>
        <p:nvSpPr>
          <p:cNvPr id="41" name="Rectangle 40"/>
          <p:cNvSpPr/>
          <p:nvPr/>
        </p:nvSpPr>
        <p:spPr>
          <a:xfrm>
            <a:off x="6103327" y="3005488"/>
            <a:ext cx="3822634" cy="389843"/>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Multiple Active Motor Policies</a:t>
            </a:r>
            <a:endParaRPr lang="en-US" sz="1799" dirty="0">
              <a:solidFill>
                <a:srgbClr val="FFFFFF"/>
              </a:solidFill>
              <a:latin typeface="Calibri" panose="020F0502020204030204" pitchFamily="34" charset="0"/>
            </a:endParaRPr>
          </a:p>
        </p:txBody>
      </p:sp>
      <p:sp>
        <p:nvSpPr>
          <p:cNvPr id="42" name="Rectangle 41"/>
          <p:cNvSpPr/>
          <p:nvPr/>
        </p:nvSpPr>
        <p:spPr>
          <a:xfrm>
            <a:off x="6103327" y="3508903"/>
            <a:ext cx="3822634" cy="418660"/>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12 Months Payment Term</a:t>
            </a:r>
            <a:endParaRPr lang="en-US" sz="1799" dirty="0">
              <a:solidFill>
                <a:srgbClr val="FFFFFF"/>
              </a:solidFill>
              <a:latin typeface="Calibri" panose="020F0502020204030204" pitchFamily="34" charset="0"/>
            </a:endParaRPr>
          </a:p>
        </p:txBody>
      </p:sp>
      <p:sp>
        <p:nvSpPr>
          <p:cNvPr id="43" name="Rectangle 42"/>
          <p:cNvSpPr/>
          <p:nvPr/>
        </p:nvSpPr>
        <p:spPr>
          <a:xfrm>
            <a:off x="10055842" y="3469804"/>
            <a:ext cx="1634431" cy="43050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Low Risk</a:t>
            </a:r>
            <a:endParaRPr lang="en-US" sz="1799" dirty="0">
              <a:solidFill>
                <a:srgbClr val="FFFFFF"/>
              </a:solidFill>
              <a:latin typeface="Calibri" panose="020F0502020204030204" pitchFamily="34" charset="0"/>
            </a:endParaRPr>
          </a:p>
        </p:txBody>
      </p:sp>
      <p:sp>
        <p:nvSpPr>
          <p:cNvPr id="44" name="Rectangle 43"/>
          <p:cNvSpPr/>
          <p:nvPr/>
        </p:nvSpPr>
        <p:spPr>
          <a:xfrm>
            <a:off x="6103328" y="4036905"/>
            <a:ext cx="3817319" cy="564251"/>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Open Motor Policy Claims</a:t>
            </a:r>
            <a:endParaRPr lang="en-US" sz="1799" dirty="0">
              <a:solidFill>
                <a:srgbClr val="FFFFFF"/>
              </a:solidFill>
              <a:latin typeface="Calibri" panose="020F0502020204030204" pitchFamily="34" charset="0"/>
            </a:endParaRPr>
          </a:p>
        </p:txBody>
      </p:sp>
      <p:sp>
        <p:nvSpPr>
          <p:cNvPr id="45" name="Rectangle 44"/>
          <p:cNvSpPr/>
          <p:nvPr/>
        </p:nvSpPr>
        <p:spPr>
          <a:xfrm>
            <a:off x="10054806" y="4027482"/>
            <a:ext cx="1635467" cy="555185"/>
          </a:xfrm>
          <a:prstGeom prst="rect">
            <a:avLst/>
          </a:prstGeom>
          <a:solidFill>
            <a:srgbClr val="CC0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High Risk</a:t>
            </a:r>
            <a:endParaRPr lang="en-US" sz="1799" dirty="0">
              <a:solidFill>
                <a:srgbClr val="FFFFFF"/>
              </a:solidFill>
              <a:latin typeface="Calibri" panose="020F0502020204030204" pitchFamily="34" charset="0"/>
            </a:endParaRPr>
          </a:p>
        </p:txBody>
      </p:sp>
      <p:sp>
        <p:nvSpPr>
          <p:cNvPr id="53" name="Rectangle 52"/>
          <p:cNvSpPr/>
          <p:nvPr/>
        </p:nvSpPr>
        <p:spPr>
          <a:xfrm>
            <a:off x="10055840" y="2447773"/>
            <a:ext cx="1634432" cy="469934"/>
          </a:xfrm>
          <a:prstGeom prst="rect">
            <a:avLst/>
          </a:prstGeom>
          <a:solidFill>
            <a:srgbClr val="CC0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High Risk</a:t>
            </a:r>
            <a:endParaRPr lang="en-US" sz="1799" dirty="0">
              <a:solidFill>
                <a:srgbClr val="FFFFFF"/>
              </a:solidFill>
              <a:latin typeface="Calibri" panose="020F0502020204030204" pitchFamily="34" charset="0"/>
            </a:endParaRPr>
          </a:p>
        </p:txBody>
      </p:sp>
      <p:sp>
        <p:nvSpPr>
          <p:cNvPr id="54" name="Rectangle 53"/>
          <p:cNvSpPr/>
          <p:nvPr/>
        </p:nvSpPr>
        <p:spPr>
          <a:xfrm>
            <a:off x="10072652" y="3008670"/>
            <a:ext cx="1617621" cy="386660"/>
          </a:xfrm>
          <a:prstGeom prst="rect">
            <a:avLst/>
          </a:prstGeom>
          <a:solidFill>
            <a:srgbClr val="CC0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nl-NL" sz="1799" dirty="0">
                <a:solidFill>
                  <a:srgbClr val="FFFFFF"/>
                </a:solidFill>
                <a:latin typeface="Calibri" panose="020F0502020204030204" pitchFamily="34" charset="0"/>
              </a:rPr>
              <a:t>High Risk</a:t>
            </a:r>
            <a:endParaRPr lang="en-US" sz="1799" dirty="0">
              <a:solidFill>
                <a:srgbClr val="FFFFFF"/>
              </a:solidFill>
              <a:latin typeface="Calibri" panose="020F0502020204030204" pitchFamily="34" charset="0"/>
            </a:endParaRPr>
          </a:p>
        </p:txBody>
      </p:sp>
      <p:sp>
        <p:nvSpPr>
          <p:cNvPr id="2" name="Slide Number Placeholder 1"/>
          <p:cNvSpPr>
            <a:spLocks noGrp="1"/>
          </p:cNvSpPr>
          <p:nvPr>
            <p:ph type="sldNum" sz="quarter" idx="12"/>
          </p:nvPr>
        </p:nvSpPr>
        <p:spPr/>
        <p:txBody>
          <a:bodyPr/>
          <a:lstStyle/>
          <a:p>
            <a:fld id="{D23C339E-6384-4B7D-8AAA-399CE7159230}" type="slidenum">
              <a:rPr lang="en-US" smtClean="0">
                <a:solidFill>
                  <a:srgbClr val="BCBDBC">
                    <a:lumMod val="25000"/>
                  </a:srgbClr>
                </a:solidFill>
              </a:rPr>
              <a:pPr/>
              <a:t>30</a:t>
            </a:fld>
            <a:endParaRPr lang="en-US" dirty="0">
              <a:solidFill>
                <a:srgbClr val="BCBDBC">
                  <a:lumMod val="25000"/>
                </a:srgbClr>
              </a:solidFill>
            </a:endParaRPr>
          </a:p>
        </p:txBody>
      </p:sp>
    </p:spTree>
    <p:extLst>
      <p:ext uri="{BB962C8B-B14F-4D97-AF65-F5344CB8AC3E}">
        <p14:creationId xmlns:p14="http://schemas.microsoft.com/office/powerpoint/2010/main" val="3539192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11026" y="334639"/>
            <a:ext cx="11634273" cy="1569251"/>
          </a:xfrm>
          <a:prstGeom prst="rect">
            <a:avLst/>
          </a:prstGeom>
          <a:noFill/>
        </p:spPr>
        <p:txBody>
          <a:bodyPr wrap="square" rtlCol="0">
            <a:spAutoFit/>
          </a:bodyPr>
          <a:lstStyle/>
          <a:p>
            <a:pPr defTabSz="607673"/>
            <a:r>
              <a:rPr lang="en-GB" sz="2399" b="1" dirty="0">
                <a:solidFill>
                  <a:srgbClr val="FFFFFF">
                    <a:lumMod val="95000"/>
                  </a:srgbClr>
                </a:solidFill>
                <a:latin typeface="Calibri" panose="020F0502020204030204" pitchFamily="34" charset="0"/>
                <a:cs typeface="Segoe UI Light" panose="020B0502040204020203" pitchFamily="34" charset="0"/>
              </a:rPr>
              <a:t>FROM DATA TO INSIGHT</a:t>
            </a:r>
          </a:p>
          <a:p>
            <a:pPr defTabSz="607673"/>
            <a:r>
              <a:rPr lang="en-GB" sz="2399" dirty="0">
                <a:solidFill>
                  <a:srgbClr val="FFFFFF">
                    <a:lumMod val="95000"/>
                  </a:srgbClr>
                </a:solidFill>
                <a:latin typeface="Calibri" panose="020F0502020204030204" pitchFamily="34" charset="0"/>
                <a:cs typeface="Segoe UI Light" panose="020B0502040204020203" pitchFamily="34" charset="0"/>
              </a:rPr>
              <a:t>The quote machine learning model indicated that quotes from customers with no active house policies and fewer products benefited the most from a follow up contact</a:t>
            </a:r>
          </a:p>
          <a:p>
            <a:pPr defTabSz="607673"/>
            <a:endParaRPr lang="en-GB" sz="2399" dirty="0">
              <a:solidFill>
                <a:srgbClr val="FFFFFF">
                  <a:lumMod val="95000"/>
                </a:srgbClr>
              </a:solidFill>
              <a:latin typeface="Calibri" panose="020F0502020204030204" pitchFamily="34" charset="0"/>
              <a:cs typeface="Segoe UI Light" panose="020B0502040204020203" pitchFamily="34" charset="0"/>
            </a:endParaRPr>
          </a:p>
        </p:txBody>
      </p:sp>
      <p:sp>
        <p:nvSpPr>
          <p:cNvPr id="28" name="Rectangle 27"/>
          <p:cNvSpPr/>
          <p:nvPr/>
        </p:nvSpPr>
        <p:spPr>
          <a:xfrm>
            <a:off x="5088002" y="1780771"/>
            <a:ext cx="5356877" cy="1185140"/>
          </a:xfrm>
          <a:prstGeom prst="rect">
            <a:avLst/>
          </a:prstGeom>
          <a:solidFill>
            <a:sysClr val="window" lastClr="FFFFFF">
              <a:lumMod val="95000"/>
            </a:sysClr>
          </a:solidFill>
          <a:ln w="28575" cap="flat" cmpd="sng" algn="ctr">
            <a:solidFill>
              <a:srgbClr val="005CB9"/>
            </a:solidFill>
            <a:prstDash val="solid"/>
            <a:miter lim="800000"/>
          </a:ln>
          <a:effectLst/>
        </p:spPr>
        <p:txBody>
          <a:bodyPr lIns="1439625" tIns="71981" rIns="107972" bIns="71981" rtlCol="0" anchor="ctr"/>
          <a:lstStyle/>
          <a:p>
            <a:pPr marL="285664" indent="-285664" defTabSz="914126">
              <a:buClr>
                <a:srgbClr val="005CB9"/>
              </a:buClr>
              <a:buFont typeface="Wingdings" panose="05000000000000000000" pitchFamily="2" charset="2"/>
              <a:buChar char="§"/>
              <a:defRPr/>
            </a:pPr>
            <a:r>
              <a:rPr lang="en-AU" sz="1600" kern="0" dirty="0">
                <a:solidFill>
                  <a:srgbClr val="747678">
                    <a:lumMod val="50000"/>
                  </a:srgbClr>
                </a:solidFill>
                <a:latin typeface="Calibri"/>
                <a:ea typeface="Segoe UI" panose="020B0502040204020203" pitchFamily="34" charset="0"/>
                <a:cs typeface="Segoe UI" panose="020B0502040204020203" pitchFamily="34" charset="0"/>
              </a:rPr>
              <a:t>Have bought a policy in the last 24 months</a:t>
            </a:r>
          </a:p>
          <a:p>
            <a:pPr marL="285664" indent="-285664" defTabSz="914126">
              <a:buClr>
                <a:srgbClr val="005CB9"/>
              </a:buClr>
              <a:buFont typeface="Wingdings" panose="05000000000000000000" pitchFamily="2" charset="2"/>
              <a:buChar char="§"/>
              <a:defRPr/>
            </a:pPr>
            <a:r>
              <a:rPr lang="en-AU" sz="1600" kern="0" dirty="0">
                <a:solidFill>
                  <a:srgbClr val="747678">
                    <a:lumMod val="50000"/>
                  </a:srgbClr>
                </a:solidFill>
                <a:latin typeface="Calibri"/>
                <a:ea typeface="Segoe UI" panose="020B0502040204020203" pitchFamily="34" charset="0"/>
                <a:cs typeface="Segoe UI" panose="020B0502040204020203" pitchFamily="34" charset="0"/>
              </a:rPr>
              <a:t>Have no active house policies</a:t>
            </a:r>
          </a:p>
          <a:p>
            <a:pPr marL="285664" indent="-285664" defTabSz="914126">
              <a:buClr>
                <a:srgbClr val="005CB9"/>
              </a:buClr>
              <a:buFont typeface="Wingdings" panose="05000000000000000000" pitchFamily="2" charset="2"/>
              <a:buChar char="§"/>
              <a:defRPr/>
            </a:pPr>
            <a:r>
              <a:rPr lang="en-AU" sz="1600" kern="0" dirty="0">
                <a:solidFill>
                  <a:srgbClr val="747678">
                    <a:lumMod val="50000"/>
                  </a:srgbClr>
                </a:solidFill>
                <a:latin typeface="Calibri"/>
                <a:ea typeface="Segoe UI" panose="020B0502040204020203" pitchFamily="34" charset="0"/>
                <a:cs typeface="Segoe UI" panose="020B0502040204020203" pitchFamily="34" charset="0"/>
              </a:rPr>
              <a:t>Have a low number of active policies</a:t>
            </a:r>
          </a:p>
        </p:txBody>
      </p:sp>
      <p:sp>
        <p:nvSpPr>
          <p:cNvPr id="29" name="Rectangle 28"/>
          <p:cNvSpPr/>
          <p:nvPr/>
        </p:nvSpPr>
        <p:spPr>
          <a:xfrm>
            <a:off x="4817472" y="1789470"/>
            <a:ext cx="1446240" cy="1176442"/>
          </a:xfrm>
          <a:prstGeom prst="rect">
            <a:avLst/>
          </a:prstGeom>
          <a:solidFill>
            <a:srgbClr val="0070C0"/>
          </a:solidFill>
          <a:ln w="12700" cap="flat" cmpd="sng" algn="ctr">
            <a:solidFill>
              <a:srgbClr val="005CB9"/>
            </a:solidFill>
            <a:prstDash val="solid"/>
            <a:miter lim="800000"/>
          </a:ln>
          <a:effectLst/>
        </p:spPr>
        <p:txBody>
          <a:bodyPr rtlCol="0" anchor="ctr"/>
          <a:lstStyle/>
          <a:p>
            <a:pPr algn="ctr" defTabSz="914126">
              <a:defRPr/>
            </a:pPr>
            <a:r>
              <a:rPr lang="nl-NL" sz="1600" b="1" kern="0" dirty="0">
                <a:solidFill>
                  <a:prstClr val="white"/>
                </a:solidFill>
                <a:latin typeface="Calibri"/>
              </a:rPr>
              <a:t>Contact customers who quote and..</a:t>
            </a:r>
            <a:endParaRPr lang="en-US" sz="1600" b="1" kern="0" dirty="0">
              <a:solidFill>
                <a:prstClr val="white"/>
              </a:solidFill>
              <a:latin typeface="Calibri"/>
            </a:endParaRPr>
          </a:p>
        </p:txBody>
      </p:sp>
      <p:sp>
        <p:nvSpPr>
          <p:cNvPr id="30" name="Rectangle 29"/>
          <p:cNvSpPr/>
          <p:nvPr/>
        </p:nvSpPr>
        <p:spPr>
          <a:xfrm>
            <a:off x="5872999" y="3178958"/>
            <a:ext cx="5356877" cy="1661030"/>
          </a:xfrm>
          <a:prstGeom prst="rect">
            <a:avLst/>
          </a:prstGeom>
          <a:solidFill>
            <a:sysClr val="window" lastClr="FFFFFF">
              <a:lumMod val="95000"/>
            </a:sysClr>
          </a:solidFill>
          <a:ln w="28575" cap="flat" cmpd="sng" algn="ctr">
            <a:solidFill>
              <a:schemeClr val="accent3"/>
            </a:solidFill>
            <a:prstDash val="solid"/>
            <a:miter lim="800000"/>
          </a:ln>
          <a:effectLst/>
        </p:spPr>
        <p:txBody>
          <a:bodyPr lIns="1439625" tIns="71981" rIns="107972" bIns="71981" rtlCol="0" anchor="ctr"/>
          <a:lstStyle/>
          <a:p>
            <a:pPr marL="285664" indent="-285664" defTabSz="914126">
              <a:buClr>
                <a:srgbClr val="005CB9"/>
              </a:buClr>
              <a:buFont typeface="Wingdings" panose="05000000000000000000" pitchFamily="2" charset="2"/>
              <a:buChar char="§"/>
              <a:defRPr/>
            </a:pPr>
            <a:r>
              <a:rPr lang="en-AU" sz="1600" kern="0" dirty="0">
                <a:solidFill>
                  <a:srgbClr val="747678">
                    <a:lumMod val="50000"/>
                  </a:srgbClr>
                </a:solidFill>
                <a:latin typeface="Calibri" panose="020F0502020204030204" pitchFamily="34" charset="0"/>
                <a:ea typeface="Segoe UI" panose="020B0502040204020203" pitchFamily="34" charset="0"/>
                <a:cs typeface="Segoe UI" panose="020B0502040204020203" pitchFamily="34" charset="0"/>
              </a:rPr>
              <a:t>Those who quote for a low net premium</a:t>
            </a:r>
          </a:p>
          <a:p>
            <a:pPr marL="285664" indent="-285664" defTabSz="914126">
              <a:buClr>
                <a:srgbClr val="005CB9"/>
              </a:buClr>
              <a:buFont typeface="Wingdings" panose="05000000000000000000" pitchFamily="2" charset="2"/>
              <a:buChar char="§"/>
              <a:defRPr/>
            </a:pPr>
            <a:r>
              <a:rPr lang="en-GB" sz="1600" kern="0" dirty="0">
                <a:solidFill>
                  <a:prstClr val="black"/>
                </a:solidFill>
                <a:latin typeface="Calibri" panose="020F0502020204030204" pitchFamily="34" charset="0"/>
                <a:cs typeface="Segoe UI Light" panose="020B0502040204020203" pitchFamily="34" charset="0"/>
              </a:rPr>
              <a:t>Quotes for </a:t>
            </a:r>
            <a:r>
              <a:rPr lang="en-GB" sz="1600" kern="0" dirty="0" err="1">
                <a:solidFill>
                  <a:prstClr val="black"/>
                </a:solidFill>
                <a:latin typeface="Calibri" panose="020F0502020204030204" pitchFamily="34" charset="0"/>
                <a:cs typeface="Segoe UI Light" panose="020B0502040204020203" pitchFamily="34" charset="0"/>
              </a:rPr>
              <a:t>hc_product</a:t>
            </a:r>
            <a:r>
              <a:rPr lang="en-GB" sz="1600" kern="0" dirty="0">
                <a:solidFill>
                  <a:prstClr val="black"/>
                </a:solidFill>
                <a:latin typeface="Calibri" panose="020F0502020204030204" pitchFamily="34" charset="0"/>
                <a:cs typeface="Segoe UI Light" panose="020B0502040204020203" pitchFamily="34" charset="0"/>
              </a:rPr>
              <a:t> 033</a:t>
            </a:r>
          </a:p>
          <a:p>
            <a:pPr marL="285664" indent="-285664" defTabSz="914126">
              <a:buClr>
                <a:srgbClr val="005CB9"/>
              </a:buClr>
              <a:buFont typeface="Wingdings" panose="05000000000000000000" pitchFamily="2" charset="2"/>
              <a:buChar char="§"/>
              <a:defRPr/>
            </a:pPr>
            <a:r>
              <a:rPr lang="en-GB" sz="1600" kern="0" dirty="0">
                <a:solidFill>
                  <a:prstClr val="black"/>
                </a:solidFill>
                <a:latin typeface="Calibri" panose="020F0502020204030204" pitchFamily="34" charset="0"/>
                <a:cs typeface="Segoe UI Light" panose="020B0502040204020203" pitchFamily="34" charset="0"/>
              </a:rPr>
              <a:t>Customers with no or less lapsed policies, especially when they have no house policies with a renewal lapse</a:t>
            </a:r>
          </a:p>
          <a:p>
            <a:pPr marL="285664" indent="-285664" defTabSz="914126">
              <a:buFont typeface="Wingdings" panose="05000000000000000000" pitchFamily="2" charset="2"/>
              <a:buChar char="§"/>
              <a:defRPr/>
            </a:pPr>
            <a:endParaRPr lang="en-AU" sz="1300" b="1" kern="0" dirty="0">
              <a:solidFill>
                <a:srgbClr val="747678">
                  <a:lumMod val="50000"/>
                </a:srgbClr>
              </a:solidFill>
              <a:latin typeface="Calibri"/>
              <a:ea typeface="Segoe UI" panose="020B0502040204020203" pitchFamily="34" charset="0"/>
              <a:cs typeface="Segoe UI" panose="020B0502040204020203" pitchFamily="34" charset="0"/>
            </a:endParaRPr>
          </a:p>
        </p:txBody>
      </p:sp>
      <p:sp>
        <p:nvSpPr>
          <p:cNvPr id="31" name="Rectangle 30"/>
          <p:cNvSpPr/>
          <p:nvPr/>
        </p:nvSpPr>
        <p:spPr>
          <a:xfrm>
            <a:off x="5642214" y="3178958"/>
            <a:ext cx="1446240" cy="1661030"/>
          </a:xfrm>
          <a:prstGeom prst="rect">
            <a:avLst/>
          </a:prstGeom>
          <a:solidFill>
            <a:schemeClr val="accent3"/>
          </a:solidFill>
          <a:ln w="12700" cap="flat" cmpd="sng" algn="ctr">
            <a:solidFill>
              <a:srgbClr val="005CB9"/>
            </a:solidFill>
            <a:prstDash val="solid"/>
            <a:miter lim="800000"/>
          </a:ln>
          <a:effectLst/>
        </p:spPr>
        <p:txBody>
          <a:bodyPr rtlCol="0" anchor="ctr"/>
          <a:lstStyle/>
          <a:p>
            <a:pPr algn="ctr" defTabSz="914126">
              <a:defRPr/>
            </a:pPr>
            <a:r>
              <a:rPr lang="nl-NL" sz="1600" b="1" kern="0" dirty="0">
                <a:solidFill>
                  <a:prstClr val="white"/>
                </a:solidFill>
                <a:latin typeface="Calibri"/>
              </a:rPr>
              <a:t>Customers with a high potential to convert without a contact are..</a:t>
            </a:r>
            <a:endParaRPr lang="en-US" sz="1600" b="1" kern="0" dirty="0">
              <a:solidFill>
                <a:prstClr val="white"/>
              </a:solidFill>
              <a:latin typeface="Calibri"/>
            </a:endParaRPr>
          </a:p>
        </p:txBody>
      </p:sp>
      <p:sp>
        <p:nvSpPr>
          <p:cNvPr id="33" name="Rectangle 32"/>
          <p:cNvSpPr/>
          <p:nvPr/>
        </p:nvSpPr>
        <p:spPr>
          <a:xfrm>
            <a:off x="6608157" y="5039724"/>
            <a:ext cx="5337143" cy="1419920"/>
          </a:xfrm>
          <a:prstGeom prst="rect">
            <a:avLst/>
          </a:prstGeom>
          <a:solidFill>
            <a:sysClr val="window" lastClr="FFFFFF">
              <a:lumMod val="95000"/>
            </a:sysClr>
          </a:solidFill>
          <a:ln w="28575" cap="flat" cmpd="sng" algn="ctr">
            <a:solidFill>
              <a:srgbClr val="747678"/>
            </a:solidFill>
            <a:prstDash val="solid"/>
            <a:miter lim="800000"/>
          </a:ln>
          <a:effectLst/>
        </p:spPr>
        <p:txBody>
          <a:bodyPr lIns="1439625" tIns="71981" rIns="107972" bIns="71981" rtlCol="0" anchor="ctr"/>
          <a:lstStyle/>
          <a:p>
            <a:pPr marL="285664" indent="-285664" defTabSz="914126">
              <a:buClr>
                <a:srgbClr val="778888"/>
              </a:buClr>
              <a:buFont typeface="Wingdings" panose="05000000000000000000" pitchFamily="2" charset="2"/>
              <a:buChar char="§"/>
              <a:defRPr/>
            </a:pPr>
            <a:r>
              <a:rPr lang="en-AU" sz="1600" kern="0" dirty="0">
                <a:solidFill>
                  <a:srgbClr val="747678">
                    <a:lumMod val="50000"/>
                  </a:srgbClr>
                </a:solidFill>
                <a:latin typeface="Calibri"/>
                <a:ea typeface="Segoe UI" panose="020B0502040204020203" pitchFamily="34" charset="0"/>
                <a:cs typeface="Segoe UI" panose="020B0502040204020203" pitchFamily="34" charset="0"/>
              </a:rPr>
              <a:t>Are quotes for a high net premium</a:t>
            </a:r>
          </a:p>
          <a:p>
            <a:pPr marL="285664" indent="-285664" defTabSz="914126">
              <a:buClr>
                <a:srgbClr val="778888"/>
              </a:buClr>
              <a:buFont typeface="Wingdings" panose="05000000000000000000" pitchFamily="2" charset="2"/>
              <a:buChar char="§"/>
              <a:defRPr/>
            </a:pPr>
            <a:r>
              <a:rPr lang="en-GB" sz="1600" kern="0" dirty="0">
                <a:solidFill>
                  <a:prstClr val="black"/>
                </a:solidFill>
                <a:latin typeface="Calibri" panose="020F0502020204030204" pitchFamily="34" charset="0"/>
                <a:cs typeface="Segoe UI Light" panose="020B0502040204020203" pitchFamily="34" charset="0"/>
              </a:rPr>
              <a:t>Customers whose last motor insurance policies were for car trailer models FÅGELSTA-SLÄPET or FOGELSTA</a:t>
            </a:r>
          </a:p>
        </p:txBody>
      </p:sp>
      <p:sp>
        <p:nvSpPr>
          <p:cNvPr id="34" name="Rectangle 33"/>
          <p:cNvSpPr/>
          <p:nvPr/>
        </p:nvSpPr>
        <p:spPr>
          <a:xfrm>
            <a:off x="6357637" y="5039726"/>
            <a:ext cx="1446240" cy="1446298"/>
          </a:xfrm>
          <a:prstGeom prst="rect">
            <a:avLst/>
          </a:prstGeom>
          <a:solidFill>
            <a:srgbClr val="747678"/>
          </a:solidFill>
          <a:ln w="12700" cap="flat" cmpd="sng" algn="ctr">
            <a:solidFill>
              <a:schemeClr val="bg2"/>
            </a:solidFill>
            <a:prstDash val="solid"/>
            <a:miter lim="800000"/>
          </a:ln>
          <a:effectLst/>
        </p:spPr>
        <p:txBody>
          <a:bodyPr rtlCol="0" anchor="ctr"/>
          <a:lstStyle/>
          <a:p>
            <a:pPr algn="ctr" defTabSz="914126">
              <a:defRPr/>
            </a:pPr>
            <a:r>
              <a:rPr lang="nl-NL" sz="1600" b="1" kern="0" dirty="0">
                <a:solidFill>
                  <a:prstClr val="white"/>
                </a:solidFill>
                <a:latin typeface="Calibri"/>
              </a:rPr>
              <a:t>Quotes that do not convert but should be paid attention to..</a:t>
            </a:r>
            <a:endParaRPr lang="en-US" sz="1600" b="1" kern="0" dirty="0">
              <a:solidFill>
                <a:prstClr val="white"/>
              </a:solidFill>
              <a:latin typeface="Calibri"/>
            </a:endParaRPr>
          </a:p>
        </p:txBody>
      </p:sp>
      <p:graphicFrame>
        <p:nvGraphicFramePr>
          <p:cNvPr id="14" name="Table 13"/>
          <p:cNvGraphicFramePr>
            <a:graphicFrameLocks noGrp="1"/>
          </p:cNvGraphicFramePr>
          <p:nvPr>
            <p:extLst/>
          </p:nvPr>
        </p:nvGraphicFramePr>
        <p:xfrm>
          <a:off x="311025" y="2738140"/>
          <a:ext cx="4032830" cy="1555340"/>
        </p:xfrm>
        <a:graphic>
          <a:graphicData uri="http://schemas.openxmlformats.org/drawingml/2006/table">
            <a:tbl>
              <a:tblPr firstRow="1" firstCol="1"/>
              <a:tblGrid>
                <a:gridCol w="1373023">
                  <a:extLst>
                    <a:ext uri="{9D8B030D-6E8A-4147-A177-3AD203B41FA5}">
                      <a16:colId xmlns:a16="http://schemas.microsoft.com/office/drawing/2014/main" val="20000"/>
                    </a:ext>
                  </a:extLst>
                </a:gridCol>
                <a:gridCol w="986586">
                  <a:extLst>
                    <a:ext uri="{9D8B030D-6E8A-4147-A177-3AD203B41FA5}">
                      <a16:colId xmlns:a16="http://schemas.microsoft.com/office/drawing/2014/main" val="20001"/>
                    </a:ext>
                  </a:extLst>
                </a:gridCol>
                <a:gridCol w="921536">
                  <a:extLst>
                    <a:ext uri="{9D8B030D-6E8A-4147-A177-3AD203B41FA5}">
                      <a16:colId xmlns:a16="http://schemas.microsoft.com/office/drawing/2014/main" val="20002"/>
                    </a:ext>
                  </a:extLst>
                </a:gridCol>
                <a:gridCol w="751685">
                  <a:extLst>
                    <a:ext uri="{9D8B030D-6E8A-4147-A177-3AD203B41FA5}">
                      <a16:colId xmlns:a16="http://schemas.microsoft.com/office/drawing/2014/main" val="20003"/>
                    </a:ext>
                  </a:extLst>
                </a:gridCol>
              </a:tblGrid>
              <a:tr h="616709">
                <a:tc>
                  <a:txBody>
                    <a:bodyPr/>
                    <a:lstStyle>
                      <a:lvl1pPr marL="0" algn="l" defTabSz="1218641" rtl="0" eaLnBrk="1" latinLnBrk="0" hangingPunct="1">
                        <a:defRPr sz="2400" b="1" kern="1200">
                          <a:solidFill>
                            <a:schemeClr val="lt1"/>
                          </a:solidFill>
                          <a:latin typeface="Calibri"/>
                        </a:defRPr>
                      </a:lvl1pPr>
                      <a:lvl2pPr marL="609321" algn="l" defTabSz="1218641" rtl="0" eaLnBrk="1" latinLnBrk="0" hangingPunct="1">
                        <a:defRPr sz="2400" b="1" kern="1200">
                          <a:solidFill>
                            <a:schemeClr val="lt1"/>
                          </a:solidFill>
                          <a:latin typeface="Calibri"/>
                        </a:defRPr>
                      </a:lvl2pPr>
                      <a:lvl3pPr marL="1218641" algn="l" defTabSz="1218641" rtl="0" eaLnBrk="1" latinLnBrk="0" hangingPunct="1">
                        <a:defRPr sz="2400" b="1" kern="1200">
                          <a:solidFill>
                            <a:schemeClr val="lt1"/>
                          </a:solidFill>
                          <a:latin typeface="Calibri"/>
                        </a:defRPr>
                      </a:lvl3pPr>
                      <a:lvl4pPr marL="1827962" algn="l" defTabSz="1218641" rtl="0" eaLnBrk="1" latinLnBrk="0" hangingPunct="1">
                        <a:defRPr sz="2400" b="1" kern="1200">
                          <a:solidFill>
                            <a:schemeClr val="lt1"/>
                          </a:solidFill>
                          <a:latin typeface="Calibri"/>
                        </a:defRPr>
                      </a:lvl4pPr>
                      <a:lvl5pPr marL="2437283" algn="l" defTabSz="1218641" rtl="0" eaLnBrk="1" latinLnBrk="0" hangingPunct="1">
                        <a:defRPr sz="2400" b="1" kern="1200">
                          <a:solidFill>
                            <a:schemeClr val="lt1"/>
                          </a:solidFill>
                          <a:latin typeface="Calibri"/>
                        </a:defRPr>
                      </a:lvl5pPr>
                      <a:lvl6pPr marL="3046604" algn="l" defTabSz="1218641" rtl="0" eaLnBrk="1" latinLnBrk="0" hangingPunct="1">
                        <a:defRPr sz="2400" b="1" kern="1200">
                          <a:solidFill>
                            <a:schemeClr val="lt1"/>
                          </a:solidFill>
                          <a:latin typeface="Calibri"/>
                        </a:defRPr>
                      </a:lvl6pPr>
                      <a:lvl7pPr marL="3655925" algn="l" defTabSz="1218641" rtl="0" eaLnBrk="1" latinLnBrk="0" hangingPunct="1">
                        <a:defRPr sz="2400" b="1" kern="1200">
                          <a:solidFill>
                            <a:schemeClr val="lt1"/>
                          </a:solidFill>
                          <a:latin typeface="Calibri"/>
                        </a:defRPr>
                      </a:lvl7pPr>
                      <a:lvl8pPr marL="4265244" algn="l" defTabSz="1218641" rtl="0" eaLnBrk="1" latinLnBrk="0" hangingPunct="1">
                        <a:defRPr sz="2400" b="1" kern="1200">
                          <a:solidFill>
                            <a:schemeClr val="lt1"/>
                          </a:solidFill>
                          <a:latin typeface="Calibri"/>
                        </a:defRPr>
                      </a:lvl8pPr>
                      <a:lvl9pPr marL="4874566" algn="l" defTabSz="1218641" rtl="0" eaLnBrk="1" latinLnBrk="0" hangingPunct="1">
                        <a:defRPr sz="2400" b="1" kern="1200">
                          <a:solidFill>
                            <a:schemeClr val="lt1"/>
                          </a:solidFill>
                          <a:latin typeface="Calibri"/>
                        </a:defRPr>
                      </a:lvl9pPr>
                    </a:lstStyle>
                    <a:p>
                      <a:pPr algn="ctr" fontAlgn="b"/>
                      <a:r>
                        <a:rPr lang="en-US" sz="1400" u="none" strike="noStrike" dirty="0">
                          <a:effectLst/>
                        </a:rPr>
                        <a:t>No. Of Quotes</a:t>
                      </a:r>
                      <a:endParaRPr lang="en-US" sz="1400" b="0"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5800"/>
                    </a:solidFill>
                  </a:tcPr>
                </a:tc>
                <a:tc>
                  <a:txBody>
                    <a:bodyPr/>
                    <a:lstStyle>
                      <a:lvl1pPr marL="0" algn="l" defTabSz="1218641" rtl="0" eaLnBrk="1" latinLnBrk="0" hangingPunct="1">
                        <a:defRPr sz="2400" b="1" kern="1200">
                          <a:solidFill>
                            <a:schemeClr val="lt1"/>
                          </a:solidFill>
                          <a:latin typeface="Calibri"/>
                        </a:defRPr>
                      </a:lvl1pPr>
                      <a:lvl2pPr marL="609321" algn="l" defTabSz="1218641" rtl="0" eaLnBrk="1" latinLnBrk="0" hangingPunct="1">
                        <a:defRPr sz="2400" b="1" kern="1200">
                          <a:solidFill>
                            <a:schemeClr val="lt1"/>
                          </a:solidFill>
                          <a:latin typeface="Calibri"/>
                        </a:defRPr>
                      </a:lvl2pPr>
                      <a:lvl3pPr marL="1218641" algn="l" defTabSz="1218641" rtl="0" eaLnBrk="1" latinLnBrk="0" hangingPunct="1">
                        <a:defRPr sz="2400" b="1" kern="1200">
                          <a:solidFill>
                            <a:schemeClr val="lt1"/>
                          </a:solidFill>
                          <a:latin typeface="Calibri"/>
                        </a:defRPr>
                      </a:lvl3pPr>
                      <a:lvl4pPr marL="1827962" algn="l" defTabSz="1218641" rtl="0" eaLnBrk="1" latinLnBrk="0" hangingPunct="1">
                        <a:defRPr sz="2400" b="1" kern="1200">
                          <a:solidFill>
                            <a:schemeClr val="lt1"/>
                          </a:solidFill>
                          <a:latin typeface="Calibri"/>
                        </a:defRPr>
                      </a:lvl4pPr>
                      <a:lvl5pPr marL="2437283" algn="l" defTabSz="1218641" rtl="0" eaLnBrk="1" latinLnBrk="0" hangingPunct="1">
                        <a:defRPr sz="2400" b="1" kern="1200">
                          <a:solidFill>
                            <a:schemeClr val="lt1"/>
                          </a:solidFill>
                          <a:latin typeface="Calibri"/>
                        </a:defRPr>
                      </a:lvl5pPr>
                      <a:lvl6pPr marL="3046604" algn="l" defTabSz="1218641" rtl="0" eaLnBrk="1" latinLnBrk="0" hangingPunct="1">
                        <a:defRPr sz="2400" b="1" kern="1200">
                          <a:solidFill>
                            <a:schemeClr val="lt1"/>
                          </a:solidFill>
                          <a:latin typeface="Calibri"/>
                        </a:defRPr>
                      </a:lvl6pPr>
                      <a:lvl7pPr marL="3655925" algn="l" defTabSz="1218641" rtl="0" eaLnBrk="1" latinLnBrk="0" hangingPunct="1">
                        <a:defRPr sz="2400" b="1" kern="1200">
                          <a:solidFill>
                            <a:schemeClr val="lt1"/>
                          </a:solidFill>
                          <a:latin typeface="Calibri"/>
                        </a:defRPr>
                      </a:lvl7pPr>
                      <a:lvl8pPr marL="4265244" algn="l" defTabSz="1218641" rtl="0" eaLnBrk="1" latinLnBrk="0" hangingPunct="1">
                        <a:defRPr sz="2400" b="1" kern="1200">
                          <a:solidFill>
                            <a:schemeClr val="lt1"/>
                          </a:solidFill>
                          <a:latin typeface="Calibri"/>
                        </a:defRPr>
                      </a:lvl8pPr>
                      <a:lvl9pPr marL="4874566" algn="l" defTabSz="1218641" rtl="0" eaLnBrk="1" latinLnBrk="0" hangingPunct="1">
                        <a:defRPr sz="2400" b="1" kern="1200">
                          <a:solidFill>
                            <a:schemeClr val="lt1"/>
                          </a:solidFill>
                          <a:latin typeface="Calibri"/>
                        </a:defRPr>
                      </a:lvl9pPr>
                    </a:lstStyle>
                    <a:p>
                      <a:pPr algn="ctr" fontAlgn="b"/>
                      <a:r>
                        <a:rPr lang="en-US" sz="1400" u="none" strike="noStrike" dirty="0">
                          <a:effectLst/>
                        </a:rPr>
                        <a:t>Contacted</a:t>
                      </a:r>
                      <a:endParaRPr lang="en-US" sz="1400" b="0"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5800"/>
                    </a:solidFill>
                  </a:tcPr>
                </a:tc>
                <a:tc>
                  <a:txBody>
                    <a:bodyPr/>
                    <a:lstStyle>
                      <a:lvl1pPr marL="0" algn="l" defTabSz="1218641" rtl="0" eaLnBrk="1" latinLnBrk="0" hangingPunct="1">
                        <a:defRPr sz="2400" b="1" kern="1200">
                          <a:solidFill>
                            <a:schemeClr val="lt1"/>
                          </a:solidFill>
                          <a:latin typeface="Calibri"/>
                        </a:defRPr>
                      </a:lvl1pPr>
                      <a:lvl2pPr marL="609321" algn="l" defTabSz="1218641" rtl="0" eaLnBrk="1" latinLnBrk="0" hangingPunct="1">
                        <a:defRPr sz="2400" b="1" kern="1200">
                          <a:solidFill>
                            <a:schemeClr val="lt1"/>
                          </a:solidFill>
                          <a:latin typeface="Calibri"/>
                        </a:defRPr>
                      </a:lvl2pPr>
                      <a:lvl3pPr marL="1218641" algn="l" defTabSz="1218641" rtl="0" eaLnBrk="1" latinLnBrk="0" hangingPunct="1">
                        <a:defRPr sz="2400" b="1" kern="1200">
                          <a:solidFill>
                            <a:schemeClr val="lt1"/>
                          </a:solidFill>
                          <a:latin typeface="Calibri"/>
                        </a:defRPr>
                      </a:lvl3pPr>
                      <a:lvl4pPr marL="1827962" algn="l" defTabSz="1218641" rtl="0" eaLnBrk="1" latinLnBrk="0" hangingPunct="1">
                        <a:defRPr sz="2400" b="1" kern="1200">
                          <a:solidFill>
                            <a:schemeClr val="lt1"/>
                          </a:solidFill>
                          <a:latin typeface="Calibri"/>
                        </a:defRPr>
                      </a:lvl4pPr>
                      <a:lvl5pPr marL="2437283" algn="l" defTabSz="1218641" rtl="0" eaLnBrk="1" latinLnBrk="0" hangingPunct="1">
                        <a:defRPr sz="2400" b="1" kern="1200">
                          <a:solidFill>
                            <a:schemeClr val="lt1"/>
                          </a:solidFill>
                          <a:latin typeface="Calibri"/>
                        </a:defRPr>
                      </a:lvl5pPr>
                      <a:lvl6pPr marL="3046604" algn="l" defTabSz="1218641" rtl="0" eaLnBrk="1" latinLnBrk="0" hangingPunct="1">
                        <a:defRPr sz="2400" b="1" kern="1200">
                          <a:solidFill>
                            <a:schemeClr val="lt1"/>
                          </a:solidFill>
                          <a:latin typeface="Calibri"/>
                        </a:defRPr>
                      </a:lvl6pPr>
                      <a:lvl7pPr marL="3655925" algn="l" defTabSz="1218641" rtl="0" eaLnBrk="1" latinLnBrk="0" hangingPunct="1">
                        <a:defRPr sz="2400" b="1" kern="1200">
                          <a:solidFill>
                            <a:schemeClr val="lt1"/>
                          </a:solidFill>
                          <a:latin typeface="Calibri"/>
                        </a:defRPr>
                      </a:lvl7pPr>
                      <a:lvl8pPr marL="4265244" algn="l" defTabSz="1218641" rtl="0" eaLnBrk="1" latinLnBrk="0" hangingPunct="1">
                        <a:defRPr sz="2400" b="1" kern="1200">
                          <a:solidFill>
                            <a:schemeClr val="lt1"/>
                          </a:solidFill>
                          <a:latin typeface="Calibri"/>
                        </a:defRPr>
                      </a:lvl8pPr>
                      <a:lvl9pPr marL="4874566" algn="l" defTabSz="1218641" rtl="0" eaLnBrk="1" latinLnBrk="0" hangingPunct="1">
                        <a:defRPr sz="2400" b="1" kern="1200">
                          <a:solidFill>
                            <a:schemeClr val="lt1"/>
                          </a:solidFill>
                          <a:latin typeface="Calibri"/>
                        </a:defRPr>
                      </a:lvl9pPr>
                    </a:lstStyle>
                    <a:p>
                      <a:pPr algn="ctr" fontAlgn="b"/>
                      <a:r>
                        <a:rPr lang="en-US" sz="1400" u="none" strike="noStrike" dirty="0">
                          <a:effectLst/>
                        </a:rPr>
                        <a:t>Not Contacted</a:t>
                      </a:r>
                      <a:endParaRPr lang="en-US" sz="1400" b="0"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5800"/>
                    </a:solidFill>
                  </a:tcPr>
                </a:tc>
                <a:tc>
                  <a:txBody>
                    <a:bodyPr/>
                    <a:lstStyle>
                      <a:lvl1pPr marL="0" algn="l" defTabSz="1218641" rtl="0" eaLnBrk="1" latinLnBrk="0" hangingPunct="1">
                        <a:defRPr sz="2400" b="1" kern="1200">
                          <a:solidFill>
                            <a:schemeClr val="lt1"/>
                          </a:solidFill>
                          <a:latin typeface="Calibri"/>
                        </a:defRPr>
                      </a:lvl1pPr>
                      <a:lvl2pPr marL="609321" algn="l" defTabSz="1218641" rtl="0" eaLnBrk="1" latinLnBrk="0" hangingPunct="1">
                        <a:defRPr sz="2400" b="1" kern="1200">
                          <a:solidFill>
                            <a:schemeClr val="lt1"/>
                          </a:solidFill>
                          <a:latin typeface="Calibri"/>
                        </a:defRPr>
                      </a:lvl2pPr>
                      <a:lvl3pPr marL="1218641" algn="l" defTabSz="1218641" rtl="0" eaLnBrk="1" latinLnBrk="0" hangingPunct="1">
                        <a:defRPr sz="2400" b="1" kern="1200">
                          <a:solidFill>
                            <a:schemeClr val="lt1"/>
                          </a:solidFill>
                          <a:latin typeface="Calibri"/>
                        </a:defRPr>
                      </a:lvl3pPr>
                      <a:lvl4pPr marL="1827962" algn="l" defTabSz="1218641" rtl="0" eaLnBrk="1" latinLnBrk="0" hangingPunct="1">
                        <a:defRPr sz="2400" b="1" kern="1200">
                          <a:solidFill>
                            <a:schemeClr val="lt1"/>
                          </a:solidFill>
                          <a:latin typeface="Calibri"/>
                        </a:defRPr>
                      </a:lvl4pPr>
                      <a:lvl5pPr marL="2437283" algn="l" defTabSz="1218641" rtl="0" eaLnBrk="1" latinLnBrk="0" hangingPunct="1">
                        <a:defRPr sz="2400" b="1" kern="1200">
                          <a:solidFill>
                            <a:schemeClr val="lt1"/>
                          </a:solidFill>
                          <a:latin typeface="Calibri"/>
                        </a:defRPr>
                      </a:lvl5pPr>
                      <a:lvl6pPr marL="3046604" algn="l" defTabSz="1218641" rtl="0" eaLnBrk="1" latinLnBrk="0" hangingPunct="1">
                        <a:defRPr sz="2400" b="1" kern="1200">
                          <a:solidFill>
                            <a:schemeClr val="lt1"/>
                          </a:solidFill>
                          <a:latin typeface="Calibri"/>
                        </a:defRPr>
                      </a:lvl6pPr>
                      <a:lvl7pPr marL="3655925" algn="l" defTabSz="1218641" rtl="0" eaLnBrk="1" latinLnBrk="0" hangingPunct="1">
                        <a:defRPr sz="2400" b="1" kern="1200">
                          <a:solidFill>
                            <a:schemeClr val="lt1"/>
                          </a:solidFill>
                          <a:latin typeface="Calibri"/>
                        </a:defRPr>
                      </a:lvl7pPr>
                      <a:lvl8pPr marL="4265244" algn="l" defTabSz="1218641" rtl="0" eaLnBrk="1" latinLnBrk="0" hangingPunct="1">
                        <a:defRPr sz="2400" b="1" kern="1200">
                          <a:solidFill>
                            <a:schemeClr val="lt1"/>
                          </a:solidFill>
                          <a:latin typeface="Calibri"/>
                        </a:defRPr>
                      </a:lvl8pPr>
                      <a:lvl9pPr marL="4874566" algn="l" defTabSz="1218641" rtl="0" eaLnBrk="1" latinLnBrk="0" hangingPunct="1">
                        <a:defRPr sz="2400" b="1" kern="1200">
                          <a:solidFill>
                            <a:schemeClr val="lt1"/>
                          </a:solidFill>
                          <a:latin typeface="Calibri"/>
                        </a:defRPr>
                      </a:lvl9pPr>
                    </a:lstStyle>
                    <a:p>
                      <a:pPr algn="ctr" fontAlgn="b"/>
                      <a:r>
                        <a:rPr lang="en-US" sz="1400" b="1" u="none" strike="noStrike">
                          <a:effectLst/>
                        </a:rPr>
                        <a:t>Total</a:t>
                      </a:r>
                      <a:endParaRPr lang="en-US" sz="1400" b="1" i="0" u="none" strike="noStrike">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5800"/>
                    </a:solidFill>
                  </a:tcPr>
                </a:tc>
                <a:extLst>
                  <a:ext uri="{0D108BD9-81ED-4DB2-BD59-A6C34878D82A}">
                    <a16:rowId xmlns:a16="http://schemas.microsoft.com/office/drawing/2014/main" val="10000"/>
                  </a:ext>
                </a:extLst>
              </a:tr>
              <a:tr h="312877">
                <a:tc>
                  <a:txBody>
                    <a:bodyPr/>
                    <a:lstStyle>
                      <a:lvl1pPr marL="0" algn="l" defTabSz="1218641" rtl="0" eaLnBrk="1" latinLnBrk="0" hangingPunct="1">
                        <a:defRPr sz="2400" b="1" kern="1200">
                          <a:solidFill>
                            <a:schemeClr val="lt1"/>
                          </a:solidFill>
                          <a:latin typeface="Calibri"/>
                        </a:defRPr>
                      </a:lvl1pPr>
                      <a:lvl2pPr marL="609321" algn="l" defTabSz="1218641" rtl="0" eaLnBrk="1" latinLnBrk="0" hangingPunct="1">
                        <a:defRPr sz="2400" b="1" kern="1200">
                          <a:solidFill>
                            <a:schemeClr val="lt1"/>
                          </a:solidFill>
                          <a:latin typeface="Calibri"/>
                        </a:defRPr>
                      </a:lvl2pPr>
                      <a:lvl3pPr marL="1218641" algn="l" defTabSz="1218641" rtl="0" eaLnBrk="1" latinLnBrk="0" hangingPunct="1">
                        <a:defRPr sz="2400" b="1" kern="1200">
                          <a:solidFill>
                            <a:schemeClr val="lt1"/>
                          </a:solidFill>
                          <a:latin typeface="Calibri"/>
                        </a:defRPr>
                      </a:lvl3pPr>
                      <a:lvl4pPr marL="1827962" algn="l" defTabSz="1218641" rtl="0" eaLnBrk="1" latinLnBrk="0" hangingPunct="1">
                        <a:defRPr sz="2400" b="1" kern="1200">
                          <a:solidFill>
                            <a:schemeClr val="lt1"/>
                          </a:solidFill>
                          <a:latin typeface="Calibri"/>
                        </a:defRPr>
                      </a:lvl4pPr>
                      <a:lvl5pPr marL="2437283" algn="l" defTabSz="1218641" rtl="0" eaLnBrk="1" latinLnBrk="0" hangingPunct="1">
                        <a:defRPr sz="2400" b="1" kern="1200">
                          <a:solidFill>
                            <a:schemeClr val="lt1"/>
                          </a:solidFill>
                          <a:latin typeface="Calibri"/>
                        </a:defRPr>
                      </a:lvl5pPr>
                      <a:lvl6pPr marL="3046604" algn="l" defTabSz="1218641" rtl="0" eaLnBrk="1" latinLnBrk="0" hangingPunct="1">
                        <a:defRPr sz="2400" b="1" kern="1200">
                          <a:solidFill>
                            <a:schemeClr val="lt1"/>
                          </a:solidFill>
                          <a:latin typeface="Calibri"/>
                        </a:defRPr>
                      </a:lvl6pPr>
                      <a:lvl7pPr marL="3655925" algn="l" defTabSz="1218641" rtl="0" eaLnBrk="1" latinLnBrk="0" hangingPunct="1">
                        <a:defRPr sz="2400" b="1" kern="1200">
                          <a:solidFill>
                            <a:schemeClr val="lt1"/>
                          </a:solidFill>
                          <a:latin typeface="Calibri"/>
                        </a:defRPr>
                      </a:lvl7pPr>
                      <a:lvl8pPr marL="4265244" algn="l" defTabSz="1218641" rtl="0" eaLnBrk="1" latinLnBrk="0" hangingPunct="1">
                        <a:defRPr sz="2400" b="1" kern="1200">
                          <a:solidFill>
                            <a:schemeClr val="lt1"/>
                          </a:solidFill>
                          <a:latin typeface="Calibri"/>
                        </a:defRPr>
                      </a:lvl8pPr>
                      <a:lvl9pPr marL="4874566" algn="l" defTabSz="1218641" rtl="0" eaLnBrk="1" latinLnBrk="0" hangingPunct="1">
                        <a:defRPr sz="2400" b="1" kern="1200">
                          <a:solidFill>
                            <a:schemeClr val="lt1"/>
                          </a:solidFill>
                          <a:latin typeface="Calibri"/>
                        </a:defRPr>
                      </a:lvl9pPr>
                    </a:lstStyle>
                    <a:p>
                      <a:pPr algn="ctr" fontAlgn="b"/>
                      <a:r>
                        <a:rPr lang="en-US" sz="1400" u="none" strike="noStrike">
                          <a:effectLst/>
                        </a:rPr>
                        <a:t>Converted</a:t>
                      </a:r>
                      <a:endParaRPr lang="en-US" sz="1400" b="0" i="0" u="none" strike="noStrike">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solidFill>
                  </a:tcPr>
                </a:tc>
                <a:tc>
                  <a:txBody>
                    <a:bodyPr/>
                    <a:lstStyle>
                      <a:lvl1pPr marL="0" algn="l" defTabSz="1218641" rtl="0" eaLnBrk="1" latinLnBrk="0" hangingPunct="1">
                        <a:defRPr sz="2400" kern="1200">
                          <a:solidFill>
                            <a:schemeClr val="dk1"/>
                          </a:solidFill>
                          <a:latin typeface="Calibri"/>
                        </a:defRPr>
                      </a:lvl1pPr>
                      <a:lvl2pPr marL="609321" algn="l" defTabSz="1218641" rtl="0" eaLnBrk="1" latinLnBrk="0" hangingPunct="1">
                        <a:defRPr sz="2400" kern="1200">
                          <a:solidFill>
                            <a:schemeClr val="dk1"/>
                          </a:solidFill>
                          <a:latin typeface="Calibri"/>
                        </a:defRPr>
                      </a:lvl2pPr>
                      <a:lvl3pPr marL="1218641" algn="l" defTabSz="1218641" rtl="0" eaLnBrk="1" latinLnBrk="0" hangingPunct="1">
                        <a:defRPr sz="2400" kern="1200">
                          <a:solidFill>
                            <a:schemeClr val="dk1"/>
                          </a:solidFill>
                          <a:latin typeface="Calibri"/>
                        </a:defRPr>
                      </a:lvl3pPr>
                      <a:lvl4pPr marL="1827962" algn="l" defTabSz="1218641" rtl="0" eaLnBrk="1" latinLnBrk="0" hangingPunct="1">
                        <a:defRPr sz="2400" kern="1200">
                          <a:solidFill>
                            <a:schemeClr val="dk1"/>
                          </a:solidFill>
                          <a:latin typeface="Calibri"/>
                        </a:defRPr>
                      </a:lvl4pPr>
                      <a:lvl5pPr marL="2437283" algn="l" defTabSz="1218641" rtl="0" eaLnBrk="1" latinLnBrk="0" hangingPunct="1">
                        <a:defRPr sz="2400" kern="1200">
                          <a:solidFill>
                            <a:schemeClr val="dk1"/>
                          </a:solidFill>
                          <a:latin typeface="Calibri"/>
                        </a:defRPr>
                      </a:lvl5pPr>
                      <a:lvl6pPr marL="3046604" algn="l" defTabSz="1218641" rtl="0" eaLnBrk="1" latinLnBrk="0" hangingPunct="1">
                        <a:defRPr sz="2400" kern="1200">
                          <a:solidFill>
                            <a:schemeClr val="dk1"/>
                          </a:solidFill>
                          <a:latin typeface="Calibri"/>
                        </a:defRPr>
                      </a:lvl6pPr>
                      <a:lvl7pPr marL="3655925" algn="l" defTabSz="1218641" rtl="0" eaLnBrk="1" latinLnBrk="0" hangingPunct="1">
                        <a:defRPr sz="2400" kern="1200">
                          <a:solidFill>
                            <a:schemeClr val="dk1"/>
                          </a:solidFill>
                          <a:latin typeface="Calibri"/>
                        </a:defRPr>
                      </a:lvl7pPr>
                      <a:lvl8pPr marL="4265244" algn="l" defTabSz="1218641" rtl="0" eaLnBrk="1" latinLnBrk="0" hangingPunct="1">
                        <a:defRPr sz="2400" kern="1200">
                          <a:solidFill>
                            <a:schemeClr val="dk1"/>
                          </a:solidFill>
                          <a:latin typeface="Calibri"/>
                        </a:defRPr>
                      </a:lvl8pPr>
                      <a:lvl9pPr marL="4874566" algn="l" defTabSz="1218641" rtl="0" eaLnBrk="1" latinLnBrk="0" hangingPunct="1">
                        <a:defRPr sz="2400" kern="1200">
                          <a:solidFill>
                            <a:schemeClr val="dk1"/>
                          </a:solidFill>
                          <a:latin typeface="Calibri"/>
                        </a:defRPr>
                      </a:lvl9pPr>
                    </a:lstStyle>
                    <a:p>
                      <a:pPr algn="ctr" fontAlgn="b"/>
                      <a:r>
                        <a:rPr lang="en-US" sz="1400" u="none" strike="noStrike" dirty="0">
                          <a:effectLst/>
                        </a:rPr>
                        <a:t>416</a:t>
                      </a:r>
                      <a:endParaRPr lang="en-US" sz="1400" b="0"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tint val="20000"/>
                      </a:srgbClr>
                    </a:solidFill>
                  </a:tcPr>
                </a:tc>
                <a:tc>
                  <a:txBody>
                    <a:bodyPr/>
                    <a:lstStyle>
                      <a:lvl1pPr marL="0" algn="l" defTabSz="1218641" rtl="0" eaLnBrk="1" latinLnBrk="0" hangingPunct="1">
                        <a:defRPr sz="2400" kern="1200">
                          <a:solidFill>
                            <a:schemeClr val="dk1"/>
                          </a:solidFill>
                          <a:latin typeface="Calibri"/>
                        </a:defRPr>
                      </a:lvl1pPr>
                      <a:lvl2pPr marL="609321" algn="l" defTabSz="1218641" rtl="0" eaLnBrk="1" latinLnBrk="0" hangingPunct="1">
                        <a:defRPr sz="2400" kern="1200">
                          <a:solidFill>
                            <a:schemeClr val="dk1"/>
                          </a:solidFill>
                          <a:latin typeface="Calibri"/>
                        </a:defRPr>
                      </a:lvl2pPr>
                      <a:lvl3pPr marL="1218641" algn="l" defTabSz="1218641" rtl="0" eaLnBrk="1" latinLnBrk="0" hangingPunct="1">
                        <a:defRPr sz="2400" kern="1200">
                          <a:solidFill>
                            <a:schemeClr val="dk1"/>
                          </a:solidFill>
                          <a:latin typeface="Calibri"/>
                        </a:defRPr>
                      </a:lvl3pPr>
                      <a:lvl4pPr marL="1827962" algn="l" defTabSz="1218641" rtl="0" eaLnBrk="1" latinLnBrk="0" hangingPunct="1">
                        <a:defRPr sz="2400" kern="1200">
                          <a:solidFill>
                            <a:schemeClr val="dk1"/>
                          </a:solidFill>
                          <a:latin typeface="Calibri"/>
                        </a:defRPr>
                      </a:lvl4pPr>
                      <a:lvl5pPr marL="2437283" algn="l" defTabSz="1218641" rtl="0" eaLnBrk="1" latinLnBrk="0" hangingPunct="1">
                        <a:defRPr sz="2400" kern="1200">
                          <a:solidFill>
                            <a:schemeClr val="dk1"/>
                          </a:solidFill>
                          <a:latin typeface="Calibri"/>
                        </a:defRPr>
                      </a:lvl5pPr>
                      <a:lvl6pPr marL="3046604" algn="l" defTabSz="1218641" rtl="0" eaLnBrk="1" latinLnBrk="0" hangingPunct="1">
                        <a:defRPr sz="2400" kern="1200">
                          <a:solidFill>
                            <a:schemeClr val="dk1"/>
                          </a:solidFill>
                          <a:latin typeface="Calibri"/>
                        </a:defRPr>
                      </a:lvl6pPr>
                      <a:lvl7pPr marL="3655925" algn="l" defTabSz="1218641" rtl="0" eaLnBrk="1" latinLnBrk="0" hangingPunct="1">
                        <a:defRPr sz="2400" kern="1200">
                          <a:solidFill>
                            <a:schemeClr val="dk1"/>
                          </a:solidFill>
                          <a:latin typeface="Calibri"/>
                        </a:defRPr>
                      </a:lvl7pPr>
                      <a:lvl8pPr marL="4265244" algn="l" defTabSz="1218641" rtl="0" eaLnBrk="1" latinLnBrk="0" hangingPunct="1">
                        <a:defRPr sz="2400" kern="1200">
                          <a:solidFill>
                            <a:schemeClr val="dk1"/>
                          </a:solidFill>
                          <a:latin typeface="Calibri"/>
                        </a:defRPr>
                      </a:lvl8pPr>
                      <a:lvl9pPr marL="4874566" algn="l" defTabSz="1218641" rtl="0" eaLnBrk="1" latinLnBrk="0" hangingPunct="1">
                        <a:defRPr sz="2400" kern="1200">
                          <a:solidFill>
                            <a:schemeClr val="dk1"/>
                          </a:solidFill>
                          <a:latin typeface="Calibri"/>
                        </a:defRPr>
                      </a:lvl9pPr>
                    </a:lstStyle>
                    <a:p>
                      <a:pPr algn="ctr" fontAlgn="b"/>
                      <a:r>
                        <a:rPr lang="en-US" sz="1400" u="none" strike="noStrike" dirty="0">
                          <a:effectLst/>
                        </a:rPr>
                        <a:t>5 117</a:t>
                      </a:r>
                      <a:endParaRPr lang="en-US" sz="1400" b="0"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tint val="20000"/>
                      </a:srgbClr>
                    </a:solidFill>
                  </a:tcPr>
                </a:tc>
                <a:tc>
                  <a:txBody>
                    <a:bodyPr/>
                    <a:lstStyle>
                      <a:lvl1pPr marL="0" algn="l" defTabSz="1218641" rtl="0" eaLnBrk="1" latinLnBrk="0" hangingPunct="1">
                        <a:defRPr sz="2400" kern="1200">
                          <a:solidFill>
                            <a:schemeClr val="dk1"/>
                          </a:solidFill>
                          <a:latin typeface="Calibri"/>
                        </a:defRPr>
                      </a:lvl1pPr>
                      <a:lvl2pPr marL="609321" algn="l" defTabSz="1218641" rtl="0" eaLnBrk="1" latinLnBrk="0" hangingPunct="1">
                        <a:defRPr sz="2400" kern="1200">
                          <a:solidFill>
                            <a:schemeClr val="dk1"/>
                          </a:solidFill>
                          <a:latin typeface="Calibri"/>
                        </a:defRPr>
                      </a:lvl2pPr>
                      <a:lvl3pPr marL="1218641" algn="l" defTabSz="1218641" rtl="0" eaLnBrk="1" latinLnBrk="0" hangingPunct="1">
                        <a:defRPr sz="2400" kern="1200">
                          <a:solidFill>
                            <a:schemeClr val="dk1"/>
                          </a:solidFill>
                          <a:latin typeface="Calibri"/>
                        </a:defRPr>
                      </a:lvl3pPr>
                      <a:lvl4pPr marL="1827962" algn="l" defTabSz="1218641" rtl="0" eaLnBrk="1" latinLnBrk="0" hangingPunct="1">
                        <a:defRPr sz="2400" kern="1200">
                          <a:solidFill>
                            <a:schemeClr val="dk1"/>
                          </a:solidFill>
                          <a:latin typeface="Calibri"/>
                        </a:defRPr>
                      </a:lvl4pPr>
                      <a:lvl5pPr marL="2437283" algn="l" defTabSz="1218641" rtl="0" eaLnBrk="1" latinLnBrk="0" hangingPunct="1">
                        <a:defRPr sz="2400" kern="1200">
                          <a:solidFill>
                            <a:schemeClr val="dk1"/>
                          </a:solidFill>
                          <a:latin typeface="Calibri"/>
                        </a:defRPr>
                      </a:lvl5pPr>
                      <a:lvl6pPr marL="3046604" algn="l" defTabSz="1218641" rtl="0" eaLnBrk="1" latinLnBrk="0" hangingPunct="1">
                        <a:defRPr sz="2400" kern="1200">
                          <a:solidFill>
                            <a:schemeClr val="dk1"/>
                          </a:solidFill>
                          <a:latin typeface="Calibri"/>
                        </a:defRPr>
                      </a:lvl6pPr>
                      <a:lvl7pPr marL="3655925" algn="l" defTabSz="1218641" rtl="0" eaLnBrk="1" latinLnBrk="0" hangingPunct="1">
                        <a:defRPr sz="2400" kern="1200">
                          <a:solidFill>
                            <a:schemeClr val="dk1"/>
                          </a:solidFill>
                          <a:latin typeface="Calibri"/>
                        </a:defRPr>
                      </a:lvl7pPr>
                      <a:lvl8pPr marL="4265244" algn="l" defTabSz="1218641" rtl="0" eaLnBrk="1" latinLnBrk="0" hangingPunct="1">
                        <a:defRPr sz="2400" kern="1200">
                          <a:solidFill>
                            <a:schemeClr val="dk1"/>
                          </a:solidFill>
                          <a:latin typeface="Calibri"/>
                        </a:defRPr>
                      </a:lvl8pPr>
                      <a:lvl9pPr marL="4874566" algn="l" defTabSz="1218641" rtl="0" eaLnBrk="1" latinLnBrk="0" hangingPunct="1">
                        <a:defRPr sz="2400" kern="1200">
                          <a:solidFill>
                            <a:schemeClr val="dk1"/>
                          </a:solidFill>
                          <a:latin typeface="Calibri"/>
                        </a:defRPr>
                      </a:lvl9pPr>
                    </a:lstStyle>
                    <a:p>
                      <a:pPr algn="ctr" fontAlgn="b"/>
                      <a:r>
                        <a:rPr lang="en-US" sz="1400" b="1" u="none" strike="noStrike" dirty="0">
                          <a:effectLst/>
                        </a:rPr>
                        <a:t>5 533</a:t>
                      </a:r>
                      <a:endParaRPr lang="en-US" sz="1400" b="1"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tint val="20000"/>
                      </a:srgbClr>
                    </a:solidFill>
                  </a:tcPr>
                </a:tc>
                <a:extLst>
                  <a:ext uri="{0D108BD9-81ED-4DB2-BD59-A6C34878D82A}">
                    <a16:rowId xmlns:a16="http://schemas.microsoft.com/office/drawing/2014/main" val="10001"/>
                  </a:ext>
                </a:extLst>
              </a:tr>
              <a:tr h="312877">
                <a:tc>
                  <a:txBody>
                    <a:bodyPr/>
                    <a:lstStyle>
                      <a:lvl1pPr marL="0" algn="l" defTabSz="1218641" rtl="0" eaLnBrk="1" latinLnBrk="0" hangingPunct="1">
                        <a:defRPr sz="2400" b="1" kern="1200">
                          <a:solidFill>
                            <a:schemeClr val="lt1"/>
                          </a:solidFill>
                          <a:latin typeface="Calibri"/>
                        </a:defRPr>
                      </a:lvl1pPr>
                      <a:lvl2pPr marL="609321" algn="l" defTabSz="1218641" rtl="0" eaLnBrk="1" latinLnBrk="0" hangingPunct="1">
                        <a:defRPr sz="2400" b="1" kern="1200">
                          <a:solidFill>
                            <a:schemeClr val="lt1"/>
                          </a:solidFill>
                          <a:latin typeface="Calibri"/>
                        </a:defRPr>
                      </a:lvl2pPr>
                      <a:lvl3pPr marL="1218641" algn="l" defTabSz="1218641" rtl="0" eaLnBrk="1" latinLnBrk="0" hangingPunct="1">
                        <a:defRPr sz="2400" b="1" kern="1200">
                          <a:solidFill>
                            <a:schemeClr val="lt1"/>
                          </a:solidFill>
                          <a:latin typeface="Calibri"/>
                        </a:defRPr>
                      </a:lvl3pPr>
                      <a:lvl4pPr marL="1827962" algn="l" defTabSz="1218641" rtl="0" eaLnBrk="1" latinLnBrk="0" hangingPunct="1">
                        <a:defRPr sz="2400" b="1" kern="1200">
                          <a:solidFill>
                            <a:schemeClr val="lt1"/>
                          </a:solidFill>
                          <a:latin typeface="Calibri"/>
                        </a:defRPr>
                      </a:lvl4pPr>
                      <a:lvl5pPr marL="2437283" algn="l" defTabSz="1218641" rtl="0" eaLnBrk="1" latinLnBrk="0" hangingPunct="1">
                        <a:defRPr sz="2400" b="1" kern="1200">
                          <a:solidFill>
                            <a:schemeClr val="lt1"/>
                          </a:solidFill>
                          <a:latin typeface="Calibri"/>
                        </a:defRPr>
                      </a:lvl5pPr>
                      <a:lvl6pPr marL="3046604" algn="l" defTabSz="1218641" rtl="0" eaLnBrk="1" latinLnBrk="0" hangingPunct="1">
                        <a:defRPr sz="2400" b="1" kern="1200">
                          <a:solidFill>
                            <a:schemeClr val="lt1"/>
                          </a:solidFill>
                          <a:latin typeface="Calibri"/>
                        </a:defRPr>
                      </a:lvl6pPr>
                      <a:lvl7pPr marL="3655925" algn="l" defTabSz="1218641" rtl="0" eaLnBrk="1" latinLnBrk="0" hangingPunct="1">
                        <a:defRPr sz="2400" b="1" kern="1200">
                          <a:solidFill>
                            <a:schemeClr val="lt1"/>
                          </a:solidFill>
                          <a:latin typeface="Calibri"/>
                        </a:defRPr>
                      </a:lvl7pPr>
                      <a:lvl8pPr marL="4265244" algn="l" defTabSz="1218641" rtl="0" eaLnBrk="1" latinLnBrk="0" hangingPunct="1">
                        <a:defRPr sz="2400" b="1" kern="1200">
                          <a:solidFill>
                            <a:schemeClr val="lt1"/>
                          </a:solidFill>
                          <a:latin typeface="Calibri"/>
                        </a:defRPr>
                      </a:lvl8pPr>
                      <a:lvl9pPr marL="4874566" algn="l" defTabSz="1218641" rtl="0" eaLnBrk="1" latinLnBrk="0" hangingPunct="1">
                        <a:defRPr sz="2400" b="1" kern="1200">
                          <a:solidFill>
                            <a:schemeClr val="lt1"/>
                          </a:solidFill>
                          <a:latin typeface="Calibri"/>
                        </a:defRPr>
                      </a:lvl9pPr>
                    </a:lstStyle>
                    <a:p>
                      <a:pPr algn="ctr" fontAlgn="b"/>
                      <a:r>
                        <a:rPr lang="en-US" sz="1400" u="none" strike="noStrike" dirty="0">
                          <a:effectLst/>
                        </a:rPr>
                        <a:t>Not Converted</a:t>
                      </a:r>
                      <a:endParaRPr lang="en-US" sz="1400" b="0"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solidFill>
                  </a:tcPr>
                </a:tc>
                <a:tc>
                  <a:txBody>
                    <a:bodyPr/>
                    <a:lstStyle>
                      <a:lvl1pPr marL="0" algn="l" defTabSz="1218641" rtl="0" eaLnBrk="1" latinLnBrk="0" hangingPunct="1">
                        <a:defRPr sz="2400" kern="1200">
                          <a:solidFill>
                            <a:schemeClr val="dk1"/>
                          </a:solidFill>
                          <a:latin typeface="Calibri"/>
                        </a:defRPr>
                      </a:lvl1pPr>
                      <a:lvl2pPr marL="609321" algn="l" defTabSz="1218641" rtl="0" eaLnBrk="1" latinLnBrk="0" hangingPunct="1">
                        <a:defRPr sz="2400" kern="1200">
                          <a:solidFill>
                            <a:schemeClr val="dk1"/>
                          </a:solidFill>
                          <a:latin typeface="Calibri"/>
                        </a:defRPr>
                      </a:lvl2pPr>
                      <a:lvl3pPr marL="1218641" algn="l" defTabSz="1218641" rtl="0" eaLnBrk="1" latinLnBrk="0" hangingPunct="1">
                        <a:defRPr sz="2400" kern="1200">
                          <a:solidFill>
                            <a:schemeClr val="dk1"/>
                          </a:solidFill>
                          <a:latin typeface="Calibri"/>
                        </a:defRPr>
                      </a:lvl3pPr>
                      <a:lvl4pPr marL="1827962" algn="l" defTabSz="1218641" rtl="0" eaLnBrk="1" latinLnBrk="0" hangingPunct="1">
                        <a:defRPr sz="2400" kern="1200">
                          <a:solidFill>
                            <a:schemeClr val="dk1"/>
                          </a:solidFill>
                          <a:latin typeface="Calibri"/>
                        </a:defRPr>
                      </a:lvl4pPr>
                      <a:lvl5pPr marL="2437283" algn="l" defTabSz="1218641" rtl="0" eaLnBrk="1" latinLnBrk="0" hangingPunct="1">
                        <a:defRPr sz="2400" kern="1200">
                          <a:solidFill>
                            <a:schemeClr val="dk1"/>
                          </a:solidFill>
                          <a:latin typeface="Calibri"/>
                        </a:defRPr>
                      </a:lvl5pPr>
                      <a:lvl6pPr marL="3046604" algn="l" defTabSz="1218641" rtl="0" eaLnBrk="1" latinLnBrk="0" hangingPunct="1">
                        <a:defRPr sz="2400" kern="1200">
                          <a:solidFill>
                            <a:schemeClr val="dk1"/>
                          </a:solidFill>
                          <a:latin typeface="Calibri"/>
                        </a:defRPr>
                      </a:lvl6pPr>
                      <a:lvl7pPr marL="3655925" algn="l" defTabSz="1218641" rtl="0" eaLnBrk="1" latinLnBrk="0" hangingPunct="1">
                        <a:defRPr sz="2400" kern="1200">
                          <a:solidFill>
                            <a:schemeClr val="dk1"/>
                          </a:solidFill>
                          <a:latin typeface="Calibri"/>
                        </a:defRPr>
                      </a:lvl7pPr>
                      <a:lvl8pPr marL="4265244" algn="l" defTabSz="1218641" rtl="0" eaLnBrk="1" latinLnBrk="0" hangingPunct="1">
                        <a:defRPr sz="2400" kern="1200">
                          <a:solidFill>
                            <a:schemeClr val="dk1"/>
                          </a:solidFill>
                          <a:latin typeface="Calibri"/>
                        </a:defRPr>
                      </a:lvl8pPr>
                      <a:lvl9pPr marL="4874566" algn="l" defTabSz="1218641" rtl="0" eaLnBrk="1" latinLnBrk="0" hangingPunct="1">
                        <a:defRPr sz="2400" kern="1200">
                          <a:solidFill>
                            <a:schemeClr val="dk1"/>
                          </a:solidFill>
                          <a:latin typeface="Calibri"/>
                        </a:defRPr>
                      </a:lvl9pPr>
                    </a:lstStyle>
                    <a:p>
                      <a:pPr algn="ctr" fontAlgn="b"/>
                      <a:r>
                        <a:rPr lang="en-US" sz="1400" u="none" strike="noStrike" dirty="0">
                          <a:effectLst/>
                        </a:rPr>
                        <a:t>8 454</a:t>
                      </a:r>
                      <a:endParaRPr lang="en-US" sz="1400" b="0"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tint val="20000"/>
                      </a:srgbClr>
                    </a:solidFill>
                  </a:tcPr>
                </a:tc>
                <a:tc>
                  <a:txBody>
                    <a:bodyPr/>
                    <a:lstStyle>
                      <a:lvl1pPr marL="0" algn="l" defTabSz="1218641" rtl="0" eaLnBrk="1" latinLnBrk="0" hangingPunct="1">
                        <a:defRPr sz="2400" kern="1200">
                          <a:solidFill>
                            <a:schemeClr val="dk1"/>
                          </a:solidFill>
                          <a:latin typeface="Calibri"/>
                        </a:defRPr>
                      </a:lvl1pPr>
                      <a:lvl2pPr marL="609321" algn="l" defTabSz="1218641" rtl="0" eaLnBrk="1" latinLnBrk="0" hangingPunct="1">
                        <a:defRPr sz="2400" kern="1200">
                          <a:solidFill>
                            <a:schemeClr val="dk1"/>
                          </a:solidFill>
                          <a:latin typeface="Calibri"/>
                        </a:defRPr>
                      </a:lvl2pPr>
                      <a:lvl3pPr marL="1218641" algn="l" defTabSz="1218641" rtl="0" eaLnBrk="1" latinLnBrk="0" hangingPunct="1">
                        <a:defRPr sz="2400" kern="1200">
                          <a:solidFill>
                            <a:schemeClr val="dk1"/>
                          </a:solidFill>
                          <a:latin typeface="Calibri"/>
                        </a:defRPr>
                      </a:lvl3pPr>
                      <a:lvl4pPr marL="1827962" algn="l" defTabSz="1218641" rtl="0" eaLnBrk="1" latinLnBrk="0" hangingPunct="1">
                        <a:defRPr sz="2400" kern="1200">
                          <a:solidFill>
                            <a:schemeClr val="dk1"/>
                          </a:solidFill>
                          <a:latin typeface="Calibri"/>
                        </a:defRPr>
                      </a:lvl4pPr>
                      <a:lvl5pPr marL="2437283" algn="l" defTabSz="1218641" rtl="0" eaLnBrk="1" latinLnBrk="0" hangingPunct="1">
                        <a:defRPr sz="2400" kern="1200">
                          <a:solidFill>
                            <a:schemeClr val="dk1"/>
                          </a:solidFill>
                          <a:latin typeface="Calibri"/>
                        </a:defRPr>
                      </a:lvl5pPr>
                      <a:lvl6pPr marL="3046604" algn="l" defTabSz="1218641" rtl="0" eaLnBrk="1" latinLnBrk="0" hangingPunct="1">
                        <a:defRPr sz="2400" kern="1200">
                          <a:solidFill>
                            <a:schemeClr val="dk1"/>
                          </a:solidFill>
                          <a:latin typeface="Calibri"/>
                        </a:defRPr>
                      </a:lvl6pPr>
                      <a:lvl7pPr marL="3655925" algn="l" defTabSz="1218641" rtl="0" eaLnBrk="1" latinLnBrk="0" hangingPunct="1">
                        <a:defRPr sz="2400" kern="1200">
                          <a:solidFill>
                            <a:schemeClr val="dk1"/>
                          </a:solidFill>
                          <a:latin typeface="Calibri"/>
                        </a:defRPr>
                      </a:lvl7pPr>
                      <a:lvl8pPr marL="4265244" algn="l" defTabSz="1218641" rtl="0" eaLnBrk="1" latinLnBrk="0" hangingPunct="1">
                        <a:defRPr sz="2400" kern="1200">
                          <a:solidFill>
                            <a:schemeClr val="dk1"/>
                          </a:solidFill>
                          <a:latin typeface="Calibri"/>
                        </a:defRPr>
                      </a:lvl8pPr>
                      <a:lvl9pPr marL="4874566" algn="l" defTabSz="1218641" rtl="0" eaLnBrk="1" latinLnBrk="0" hangingPunct="1">
                        <a:defRPr sz="2400" kern="1200">
                          <a:solidFill>
                            <a:schemeClr val="dk1"/>
                          </a:solidFill>
                          <a:latin typeface="Calibri"/>
                        </a:defRPr>
                      </a:lvl9pPr>
                    </a:lstStyle>
                    <a:p>
                      <a:pPr algn="ctr" fontAlgn="b"/>
                      <a:r>
                        <a:rPr lang="en-US" sz="1400" u="none" strike="noStrike" dirty="0">
                          <a:effectLst/>
                        </a:rPr>
                        <a:t>22 717</a:t>
                      </a:r>
                      <a:endParaRPr lang="en-US" sz="1400" b="0"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tint val="20000"/>
                      </a:srgbClr>
                    </a:solidFill>
                  </a:tcPr>
                </a:tc>
                <a:tc>
                  <a:txBody>
                    <a:bodyPr/>
                    <a:lstStyle>
                      <a:lvl1pPr marL="0" algn="l" defTabSz="1218641" rtl="0" eaLnBrk="1" latinLnBrk="0" hangingPunct="1">
                        <a:defRPr sz="2400" kern="1200">
                          <a:solidFill>
                            <a:schemeClr val="dk1"/>
                          </a:solidFill>
                          <a:latin typeface="Calibri"/>
                        </a:defRPr>
                      </a:lvl1pPr>
                      <a:lvl2pPr marL="609321" algn="l" defTabSz="1218641" rtl="0" eaLnBrk="1" latinLnBrk="0" hangingPunct="1">
                        <a:defRPr sz="2400" kern="1200">
                          <a:solidFill>
                            <a:schemeClr val="dk1"/>
                          </a:solidFill>
                          <a:latin typeface="Calibri"/>
                        </a:defRPr>
                      </a:lvl2pPr>
                      <a:lvl3pPr marL="1218641" algn="l" defTabSz="1218641" rtl="0" eaLnBrk="1" latinLnBrk="0" hangingPunct="1">
                        <a:defRPr sz="2400" kern="1200">
                          <a:solidFill>
                            <a:schemeClr val="dk1"/>
                          </a:solidFill>
                          <a:latin typeface="Calibri"/>
                        </a:defRPr>
                      </a:lvl3pPr>
                      <a:lvl4pPr marL="1827962" algn="l" defTabSz="1218641" rtl="0" eaLnBrk="1" latinLnBrk="0" hangingPunct="1">
                        <a:defRPr sz="2400" kern="1200">
                          <a:solidFill>
                            <a:schemeClr val="dk1"/>
                          </a:solidFill>
                          <a:latin typeface="Calibri"/>
                        </a:defRPr>
                      </a:lvl4pPr>
                      <a:lvl5pPr marL="2437283" algn="l" defTabSz="1218641" rtl="0" eaLnBrk="1" latinLnBrk="0" hangingPunct="1">
                        <a:defRPr sz="2400" kern="1200">
                          <a:solidFill>
                            <a:schemeClr val="dk1"/>
                          </a:solidFill>
                          <a:latin typeface="Calibri"/>
                        </a:defRPr>
                      </a:lvl5pPr>
                      <a:lvl6pPr marL="3046604" algn="l" defTabSz="1218641" rtl="0" eaLnBrk="1" latinLnBrk="0" hangingPunct="1">
                        <a:defRPr sz="2400" kern="1200">
                          <a:solidFill>
                            <a:schemeClr val="dk1"/>
                          </a:solidFill>
                          <a:latin typeface="Calibri"/>
                        </a:defRPr>
                      </a:lvl6pPr>
                      <a:lvl7pPr marL="3655925" algn="l" defTabSz="1218641" rtl="0" eaLnBrk="1" latinLnBrk="0" hangingPunct="1">
                        <a:defRPr sz="2400" kern="1200">
                          <a:solidFill>
                            <a:schemeClr val="dk1"/>
                          </a:solidFill>
                          <a:latin typeface="Calibri"/>
                        </a:defRPr>
                      </a:lvl7pPr>
                      <a:lvl8pPr marL="4265244" algn="l" defTabSz="1218641" rtl="0" eaLnBrk="1" latinLnBrk="0" hangingPunct="1">
                        <a:defRPr sz="2400" kern="1200">
                          <a:solidFill>
                            <a:schemeClr val="dk1"/>
                          </a:solidFill>
                          <a:latin typeface="Calibri"/>
                        </a:defRPr>
                      </a:lvl8pPr>
                      <a:lvl9pPr marL="4874566" algn="l" defTabSz="1218641" rtl="0" eaLnBrk="1" latinLnBrk="0" hangingPunct="1">
                        <a:defRPr sz="2400" kern="1200">
                          <a:solidFill>
                            <a:schemeClr val="dk1"/>
                          </a:solidFill>
                          <a:latin typeface="Calibri"/>
                        </a:defRPr>
                      </a:lvl9pPr>
                    </a:lstStyle>
                    <a:p>
                      <a:pPr algn="ctr" fontAlgn="b"/>
                      <a:r>
                        <a:rPr lang="en-US" sz="1400" b="1" u="none" strike="noStrike" dirty="0">
                          <a:effectLst/>
                        </a:rPr>
                        <a:t>31 171</a:t>
                      </a:r>
                      <a:endParaRPr lang="en-US" sz="1400" b="1"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tint val="20000"/>
                      </a:srgbClr>
                    </a:solidFill>
                  </a:tcPr>
                </a:tc>
                <a:extLst>
                  <a:ext uri="{0D108BD9-81ED-4DB2-BD59-A6C34878D82A}">
                    <a16:rowId xmlns:a16="http://schemas.microsoft.com/office/drawing/2014/main" val="10002"/>
                  </a:ext>
                </a:extLst>
              </a:tr>
              <a:tr h="312877">
                <a:tc>
                  <a:txBody>
                    <a:bodyPr/>
                    <a:lstStyle>
                      <a:lvl1pPr marL="0" algn="l" defTabSz="1218641" rtl="0" eaLnBrk="1" latinLnBrk="0" hangingPunct="1">
                        <a:defRPr sz="2400" b="1" kern="1200">
                          <a:solidFill>
                            <a:schemeClr val="lt1"/>
                          </a:solidFill>
                          <a:latin typeface="Calibri"/>
                        </a:defRPr>
                      </a:lvl1pPr>
                      <a:lvl2pPr marL="609321" algn="l" defTabSz="1218641" rtl="0" eaLnBrk="1" latinLnBrk="0" hangingPunct="1">
                        <a:defRPr sz="2400" b="1" kern="1200">
                          <a:solidFill>
                            <a:schemeClr val="lt1"/>
                          </a:solidFill>
                          <a:latin typeface="Calibri"/>
                        </a:defRPr>
                      </a:lvl2pPr>
                      <a:lvl3pPr marL="1218641" algn="l" defTabSz="1218641" rtl="0" eaLnBrk="1" latinLnBrk="0" hangingPunct="1">
                        <a:defRPr sz="2400" b="1" kern="1200">
                          <a:solidFill>
                            <a:schemeClr val="lt1"/>
                          </a:solidFill>
                          <a:latin typeface="Calibri"/>
                        </a:defRPr>
                      </a:lvl3pPr>
                      <a:lvl4pPr marL="1827962" algn="l" defTabSz="1218641" rtl="0" eaLnBrk="1" latinLnBrk="0" hangingPunct="1">
                        <a:defRPr sz="2400" b="1" kern="1200">
                          <a:solidFill>
                            <a:schemeClr val="lt1"/>
                          </a:solidFill>
                          <a:latin typeface="Calibri"/>
                        </a:defRPr>
                      </a:lvl4pPr>
                      <a:lvl5pPr marL="2437283" algn="l" defTabSz="1218641" rtl="0" eaLnBrk="1" latinLnBrk="0" hangingPunct="1">
                        <a:defRPr sz="2400" b="1" kern="1200">
                          <a:solidFill>
                            <a:schemeClr val="lt1"/>
                          </a:solidFill>
                          <a:latin typeface="Calibri"/>
                        </a:defRPr>
                      </a:lvl5pPr>
                      <a:lvl6pPr marL="3046604" algn="l" defTabSz="1218641" rtl="0" eaLnBrk="1" latinLnBrk="0" hangingPunct="1">
                        <a:defRPr sz="2400" b="1" kern="1200">
                          <a:solidFill>
                            <a:schemeClr val="lt1"/>
                          </a:solidFill>
                          <a:latin typeface="Calibri"/>
                        </a:defRPr>
                      </a:lvl6pPr>
                      <a:lvl7pPr marL="3655925" algn="l" defTabSz="1218641" rtl="0" eaLnBrk="1" latinLnBrk="0" hangingPunct="1">
                        <a:defRPr sz="2400" b="1" kern="1200">
                          <a:solidFill>
                            <a:schemeClr val="lt1"/>
                          </a:solidFill>
                          <a:latin typeface="Calibri"/>
                        </a:defRPr>
                      </a:lvl7pPr>
                      <a:lvl8pPr marL="4265244" algn="l" defTabSz="1218641" rtl="0" eaLnBrk="1" latinLnBrk="0" hangingPunct="1">
                        <a:defRPr sz="2400" b="1" kern="1200">
                          <a:solidFill>
                            <a:schemeClr val="lt1"/>
                          </a:solidFill>
                          <a:latin typeface="Calibri"/>
                        </a:defRPr>
                      </a:lvl8pPr>
                      <a:lvl9pPr marL="4874566" algn="l" defTabSz="1218641" rtl="0" eaLnBrk="1" latinLnBrk="0" hangingPunct="1">
                        <a:defRPr sz="2400" b="1" kern="1200">
                          <a:solidFill>
                            <a:schemeClr val="lt1"/>
                          </a:solidFill>
                          <a:latin typeface="Calibri"/>
                        </a:defRPr>
                      </a:lvl9pPr>
                    </a:lstStyle>
                    <a:p>
                      <a:pPr algn="ctr" fontAlgn="b"/>
                      <a:r>
                        <a:rPr lang="en-US" sz="1400" b="1" u="none" strike="noStrike">
                          <a:effectLst/>
                        </a:rPr>
                        <a:t>Total</a:t>
                      </a:r>
                      <a:endParaRPr lang="en-US" sz="1400" b="1" i="0" u="none" strike="noStrike">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solidFill>
                  </a:tcPr>
                </a:tc>
                <a:tc>
                  <a:txBody>
                    <a:bodyPr/>
                    <a:lstStyle>
                      <a:lvl1pPr marL="0" algn="l" defTabSz="1218641" rtl="0" eaLnBrk="1" latinLnBrk="0" hangingPunct="1">
                        <a:defRPr sz="2400" kern="1200">
                          <a:solidFill>
                            <a:schemeClr val="dk1"/>
                          </a:solidFill>
                          <a:latin typeface="Calibri"/>
                        </a:defRPr>
                      </a:lvl1pPr>
                      <a:lvl2pPr marL="609321" algn="l" defTabSz="1218641" rtl="0" eaLnBrk="1" latinLnBrk="0" hangingPunct="1">
                        <a:defRPr sz="2400" kern="1200">
                          <a:solidFill>
                            <a:schemeClr val="dk1"/>
                          </a:solidFill>
                          <a:latin typeface="Calibri"/>
                        </a:defRPr>
                      </a:lvl2pPr>
                      <a:lvl3pPr marL="1218641" algn="l" defTabSz="1218641" rtl="0" eaLnBrk="1" latinLnBrk="0" hangingPunct="1">
                        <a:defRPr sz="2400" kern="1200">
                          <a:solidFill>
                            <a:schemeClr val="dk1"/>
                          </a:solidFill>
                          <a:latin typeface="Calibri"/>
                        </a:defRPr>
                      </a:lvl3pPr>
                      <a:lvl4pPr marL="1827962" algn="l" defTabSz="1218641" rtl="0" eaLnBrk="1" latinLnBrk="0" hangingPunct="1">
                        <a:defRPr sz="2400" kern="1200">
                          <a:solidFill>
                            <a:schemeClr val="dk1"/>
                          </a:solidFill>
                          <a:latin typeface="Calibri"/>
                        </a:defRPr>
                      </a:lvl4pPr>
                      <a:lvl5pPr marL="2437283" algn="l" defTabSz="1218641" rtl="0" eaLnBrk="1" latinLnBrk="0" hangingPunct="1">
                        <a:defRPr sz="2400" kern="1200">
                          <a:solidFill>
                            <a:schemeClr val="dk1"/>
                          </a:solidFill>
                          <a:latin typeface="Calibri"/>
                        </a:defRPr>
                      </a:lvl5pPr>
                      <a:lvl6pPr marL="3046604" algn="l" defTabSz="1218641" rtl="0" eaLnBrk="1" latinLnBrk="0" hangingPunct="1">
                        <a:defRPr sz="2400" kern="1200">
                          <a:solidFill>
                            <a:schemeClr val="dk1"/>
                          </a:solidFill>
                          <a:latin typeface="Calibri"/>
                        </a:defRPr>
                      </a:lvl6pPr>
                      <a:lvl7pPr marL="3655925" algn="l" defTabSz="1218641" rtl="0" eaLnBrk="1" latinLnBrk="0" hangingPunct="1">
                        <a:defRPr sz="2400" kern="1200">
                          <a:solidFill>
                            <a:schemeClr val="dk1"/>
                          </a:solidFill>
                          <a:latin typeface="Calibri"/>
                        </a:defRPr>
                      </a:lvl7pPr>
                      <a:lvl8pPr marL="4265244" algn="l" defTabSz="1218641" rtl="0" eaLnBrk="1" latinLnBrk="0" hangingPunct="1">
                        <a:defRPr sz="2400" kern="1200">
                          <a:solidFill>
                            <a:schemeClr val="dk1"/>
                          </a:solidFill>
                          <a:latin typeface="Calibri"/>
                        </a:defRPr>
                      </a:lvl8pPr>
                      <a:lvl9pPr marL="4874566" algn="l" defTabSz="1218641" rtl="0" eaLnBrk="1" latinLnBrk="0" hangingPunct="1">
                        <a:defRPr sz="2400" kern="1200">
                          <a:solidFill>
                            <a:schemeClr val="dk1"/>
                          </a:solidFill>
                          <a:latin typeface="Calibri"/>
                        </a:defRPr>
                      </a:lvl9pPr>
                    </a:lstStyle>
                    <a:p>
                      <a:pPr algn="ctr" fontAlgn="b"/>
                      <a:r>
                        <a:rPr lang="en-US" sz="1400" b="1" u="none" strike="noStrike" dirty="0">
                          <a:effectLst/>
                        </a:rPr>
                        <a:t>8 870</a:t>
                      </a:r>
                      <a:endParaRPr lang="en-US" sz="1400" b="1"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tint val="20000"/>
                      </a:srgbClr>
                    </a:solidFill>
                  </a:tcPr>
                </a:tc>
                <a:tc>
                  <a:txBody>
                    <a:bodyPr/>
                    <a:lstStyle>
                      <a:lvl1pPr marL="0" algn="l" defTabSz="1218641" rtl="0" eaLnBrk="1" latinLnBrk="0" hangingPunct="1">
                        <a:defRPr sz="2400" kern="1200">
                          <a:solidFill>
                            <a:schemeClr val="dk1"/>
                          </a:solidFill>
                          <a:latin typeface="Calibri"/>
                        </a:defRPr>
                      </a:lvl1pPr>
                      <a:lvl2pPr marL="609321" algn="l" defTabSz="1218641" rtl="0" eaLnBrk="1" latinLnBrk="0" hangingPunct="1">
                        <a:defRPr sz="2400" kern="1200">
                          <a:solidFill>
                            <a:schemeClr val="dk1"/>
                          </a:solidFill>
                          <a:latin typeface="Calibri"/>
                        </a:defRPr>
                      </a:lvl2pPr>
                      <a:lvl3pPr marL="1218641" algn="l" defTabSz="1218641" rtl="0" eaLnBrk="1" latinLnBrk="0" hangingPunct="1">
                        <a:defRPr sz="2400" kern="1200">
                          <a:solidFill>
                            <a:schemeClr val="dk1"/>
                          </a:solidFill>
                          <a:latin typeface="Calibri"/>
                        </a:defRPr>
                      </a:lvl3pPr>
                      <a:lvl4pPr marL="1827962" algn="l" defTabSz="1218641" rtl="0" eaLnBrk="1" latinLnBrk="0" hangingPunct="1">
                        <a:defRPr sz="2400" kern="1200">
                          <a:solidFill>
                            <a:schemeClr val="dk1"/>
                          </a:solidFill>
                          <a:latin typeface="Calibri"/>
                        </a:defRPr>
                      </a:lvl4pPr>
                      <a:lvl5pPr marL="2437283" algn="l" defTabSz="1218641" rtl="0" eaLnBrk="1" latinLnBrk="0" hangingPunct="1">
                        <a:defRPr sz="2400" kern="1200">
                          <a:solidFill>
                            <a:schemeClr val="dk1"/>
                          </a:solidFill>
                          <a:latin typeface="Calibri"/>
                        </a:defRPr>
                      </a:lvl5pPr>
                      <a:lvl6pPr marL="3046604" algn="l" defTabSz="1218641" rtl="0" eaLnBrk="1" latinLnBrk="0" hangingPunct="1">
                        <a:defRPr sz="2400" kern="1200">
                          <a:solidFill>
                            <a:schemeClr val="dk1"/>
                          </a:solidFill>
                          <a:latin typeface="Calibri"/>
                        </a:defRPr>
                      </a:lvl6pPr>
                      <a:lvl7pPr marL="3655925" algn="l" defTabSz="1218641" rtl="0" eaLnBrk="1" latinLnBrk="0" hangingPunct="1">
                        <a:defRPr sz="2400" kern="1200">
                          <a:solidFill>
                            <a:schemeClr val="dk1"/>
                          </a:solidFill>
                          <a:latin typeface="Calibri"/>
                        </a:defRPr>
                      </a:lvl7pPr>
                      <a:lvl8pPr marL="4265244" algn="l" defTabSz="1218641" rtl="0" eaLnBrk="1" latinLnBrk="0" hangingPunct="1">
                        <a:defRPr sz="2400" kern="1200">
                          <a:solidFill>
                            <a:schemeClr val="dk1"/>
                          </a:solidFill>
                          <a:latin typeface="Calibri"/>
                        </a:defRPr>
                      </a:lvl8pPr>
                      <a:lvl9pPr marL="4874566" algn="l" defTabSz="1218641" rtl="0" eaLnBrk="1" latinLnBrk="0" hangingPunct="1">
                        <a:defRPr sz="2400" kern="1200">
                          <a:solidFill>
                            <a:schemeClr val="dk1"/>
                          </a:solidFill>
                          <a:latin typeface="Calibri"/>
                        </a:defRPr>
                      </a:lvl9pPr>
                    </a:lstStyle>
                    <a:p>
                      <a:pPr algn="ctr" fontAlgn="b"/>
                      <a:r>
                        <a:rPr lang="en-US" sz="1400" b="1" u="none" strike="noStrike" dirty="0">
                          <a:effectLst/>
                        </a:rPr>
                        <a:t>27 834</a:t>
                      </a:r>
                      <a:endParaRPr lang="en-US" sz="1400" b="1"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tint val="20000"/>
                      </a:srgbClr>
                    </a:solidFill>
                  </a:tcPr>
                </a:tc>
                <a:tc>
                  <a:txBody>
                    <a:bodyPr/>
                    <a:lstStyle>
                      <a:lvl1pPr marL="0" algn="l" defTabSz="1218641" rtl="0" eaLnBrk="1" latinLnBrk="0" hangingPunct="1">
                        <a:defRPr sz="2400" kern="1200">
                          <a:solidFill>
                            <a:schemeClr val="dk1"/>
                          </a:solidFill>
                          <a:latin typeface="Calibri"/>
                        </a:defRPr>
                      </a:lvl1pPr>
                      <a:lvl2pPr marL="609321" algn="l" defTabSz="1218641" rtl="0" eaLnBrk="1" latinLnBrk="0" hangingPunct="1">
                        <a:defRPr sz="2400" kern="1200">
                          <a:solidFill>
                            <a:schemeClr val="dk1"/>
                          </a:solidFill>
                          <a:latin typeface="Calibri"/>
                        </a:defRPr>
                      </a:lvl2pPr>
                      <a:lvl3pPr marL="1218641" algn="l" defTabSz="1218641" rtl="0" eaLnBrk="1" latinLnBrk="0" hangingPunct="1">
                        <a:defRPr sz="2400" kern="1200">
                          <a:solidFill>
                            <a:schemeClr val="dk1"/>
                          </a:solidFill>
                          <a:latin typeface="Calibri"/>
                        </a:defRPr>
                      </a:lvl3pPr>
                      <a:lvl4pPr marL="1827962" algn="l" defTabSz="1218641" rtl="0" eaLnBrk="1" latinLnBrk="0" hangingPunct="1">
                        <a:defRPr sz="2400" kern="1200">
                          <a:solidFill>
                            <a:schemeClr val="dk1"/>
                          </a:solidFill>
                          <a:latin typeface="Calibri"/>
                        </a:defRPr>
                      </a:lvl4pPr>
                      <a:lvl5pPr marL="2437283" algn="l" defTabSz="1218641" rtl="0" eaLnBrk="1" latinLnBrk="0" hangingPunct="1">
                        <a:defRPr sz="2400" kern="1200">
                          <a:solidFill>
                            <a:schemeClr val="dk1"/>
                          </a:solidFill>
                          <a:latin typeface="Calibri"/>
                        </a:defRPr>
                      </a:lvl5pPr>
                      <a:lvl6pPr marL="3046604" algn="l" defTabSz="1218641" rtl="0" eaLnBrk="1" latinLnBrk="0" hangingPunct="1">
                        <a:defRPr sz="2400" kern="1200">
                          <a:solidFill>
                            <a:schemeClr val="dk1"/>
                          </a:solidFill>
                          <a:latin typeface="Calibri"/>
                        </a:defRPr>
                      </a:lvl6pPr>
                      <a:lvl7pPr marL="3655925" algn="l" defTabSz="1218641" rtl="0" eaLnBrk="1" latinLnBrk="0" hangingPunct="1">
                        <a:defRPr sz="2400" kern="1200">
                          <a:solidFill>
                            <a:schemeClr val="dk1"/>
                          </a:solidFill>
                          <a:latin typeface="Calibri"/>
                        </a:defRPr>
                      </a:lvl7pPr>
                      <a:lvl8pPr marL="4265244" algn="l" defTabSz="1218641" rtl="0" eaLnBrk="1" latinLnBrk="0" hangingPunct="1">
                        <a:defRPr sz="2400" kern="1200">
                          <a:solidFill>
                            <a:schemeClr val="dk1"/>
                          </a:solidFill>
                          <a:latin typeface="Calibri"/>
                        </a:defRPr>
                      </a:lvl8pPr>
                      <a:lvl9pPr marL="4874566" algn="l" defTabSz="1218641" rtl="0" eaLnBrk="1" latinLnBrk="0" hangingPunct="1">
                        <a:defRPr sz="2400" kern="1200">
                          <a:solidFill>
                            <a:schemeClr val="dk1"/>
                          </a:solidFill>
                          <a:latin typeface="Calibri"/>
                        </a:defRPr>
                      </a:lvl9pPr>
                    </a:lstStyle>
                    <a:p>
                      <a:pPr algn="ctr" fontAlgn="b"/>
                      <a:r>
                        <a:rPr lang="en-US" sz="1400" b="1" u="none" strike="noStrike" dirty="0">
                          <a:effectLst/>
                        </a:rPr>
                        <a:t>36 704</a:t>
                      </a:r>
                      <a:endParaRPr lang="en-US" sz="1400" b="1" i="0" u="none" strike="noStrike" dirty="0">
                        <a:solidFill>
                          <a:srgbClr val="000000"/>
                        </a:solidFill>
                        <a:effectLst/>
                        <a:latin typeface="Calibri" panose="020F0502020204030204" pitchFamily="34" charset="0"/>
                      </a:endParaRPr>
                    </a:p>
                  </a:txBody>
                  <a:tcPr marL="6348" marR="6348" marT="6348"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5800">
                        <a:tint val="20000"/>
                      </a:srgbClr>
                    </a:solidFill>
                  </a:tcPr>
                </a:tc>
                <a:extLst>
                  <a:ext uri="{0D108BD9-81ED-4DB2-BD59-A6C34878D82A}">
                    <a16:rowId xmlns:a16="http://schemas.microsoft.com/office/drawing/2014/main" val="10003"/>
                  </a:ext>
                </a:extLst>
              </a:tr>
            </a:tbl>
          </a:graphicData>
        </a:graphic>
      </p:graphicFrame>
      <p:sp>
        <p:nvSpPr>
          <p:cNvPr id="2" name="Rectangle 1"/>
          <p:cNvSpPr/>
          <p:nvPr/>
        </p:nvSpPr>
        <p:spPr>
          <a:xfrm>
            <a:off x="297598" y="1789471"/>
            <a:ext cx="4046258" cy="859241"/>
          </a:xfrm>
          <a:prstGeom prst="rect">
            <a:avLst/>
          </a:prstGeom>
          <a:solidFill>
            <a:srgbClr val="FF5800"/>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07673"/>
            <a:r>
              <a:rPr lang="nl-NL" sz="1600" b="1" dirty="0">
                <a:solidFill>
                  <a:srgbClr val="FFFFFF"/>
                </a:solidFill>
                <a:latin typeface="Calibri" panose="020F0502020204030204" pitchFamily="34" charset="0"/>
              </a:rPr>
              <a:t>The quote prediction model classified quotes into 1 of 4 categories to determine which  quotes should be followed by a contact</a:t>
            </a:r>
            <a:endParaRPr lang="en-US" sz="1600" b="1" dirty="0">
              <a:solidFill>
                <a:srgbClr val="FFFFFF"/>
              </a:solidFill>
              <a:latin typeface="Calibri" panose="020F0502020204030204" pitchFamily="34" charset="0"/>
            </a:endParaRPr>
          </a:p>
        </p:txBody>
      </p:sp>
      <p:pic>
        <p:nvPicPr>
          <p:cNvPr id="16" name="Picture 15"/>
          <p:cNvPicPr>
            <a:picLocks noChangeAspect="1"/>
          </p:cNvPicPr>
          <p:nvPr/>
        </p:nvPicPr>
        <p:blipFill rotWithShape="1">
          <a:blip r:embed="rId4"/>
          <a:srcRect l="2791" t="33459" r="26485"/>
          <a:stretch/>
        </p:blipFill>
        <p:spPr>
          <a:xfrm>
            <a:off x="311026" y="4382908"/>
            <a:ext cx="4032831" cy="2103774"/>
          </a:xfrm>
          <a:prstGeom prst="rect">
            <a:avLst/>
          </a:prstGeom>
        </p:spPr>
      </p:pic>
      <p:sp>
        <p:nvSpPr>
          <p:cNvPr id="17" name="Freeform 16"/>
          <p:cNvSpPr/>
          <p:nvPr>
            <p:custDataLst>
              <p:tags r:id="rId1"/>
            </p:custDataLst>
          </p:nvPr>
        </p:nvSpPr>
        <p:spPr>
          <a:xfrm>
            <a:off x="4533925" y="2077750"/>
            <a:ext cx="413849" cy="4098290"/>
          </a:xfrm>
          <a:custGeom>
            <a:avLst/>
            <a:gdLst/>
            <a:ahLst/>
            <a:cxnLst/>
            <a:rect l="0" t="0" r="0" b="0"/>
            <a:pathLst>
              <a:path w="304801" h="4231416">
                <a:moveTo>
                  <a:pt x="0" y="0"/>
                </a:moveTo>
                <a:lnTo>
                  <a:pt x="304800" y="2115707"/>
                </a:lnTo>
                <a:lnTo>
                  <a:pt x="0" y="4231415"/>
                </a:lnTo>
                <a:close/>
              </a:path>
            </a:pathLst>
          </a:custGeom>
          <a:solidFill>
            <a:srgbClr val="FF5800"/>
          </a:solidFill>
          <a:ln w="1905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1981" tIns="35991" rIns="35991" bIns="71981" anchor="ctr"/>
          <a:lstStyle/>
          <a:p>
            <a:pPr algn="ctr" defTabSz="914126">
              <a:spcBef>
                <a:spcPct val="50000"/>
              </a:spcBef>
              <a:defRPr/>
            </a:pPr>
            <a:endParaRPr lang="en-GB" sz="1200" b="1" kern="0" dirty="0" err="1">
              <a:solidFill>
                <a:prstClr val="white"/>
              </a:solidFill>
              <a:latin typeface="Calibri" panose="020F0502020204030204" pitchFamily="34" charset="0"/>
              <a:cs typeface="Calibri" pitchFamily="34" charset="0"/>
            </a:endParaRPr>
          </a:p>
        </p:txBody>
      </p:sp>
      <p:sp>
        <p:nvSpPr>
          <p:cNvPr id="3" name="Slide Number Placeholder 2"/>
          <p:cNvSpPr>
            <a:spLocks noGrp="1"/>
          </p:cNvSpPr>
          <p:nvPr>
            <p:ph type="sldNum" sz="quarter" idx="12"/>
          </p:nvPr>
        </p:nvSpPr>
        <p:spPr/>
        <p:txBody>
          <a:bodyPr/>
          <a:lstStyle/>
          <a:p>
            <a:fld id="{D23C339E-6384-4B7D-8AAA-399CE7159230}" type="slidenum">
              <a:rPr lang="en-US" smtClean="0">
                <a:solidFill>
                  <a:srgbClr val="BCBDBC">
                    <a:lumMod val="25000"/>
                  </a:srgbClr>
                </a:solidFill>
              </a:rPr>
              <a:pPr/>
              <a:t>31</a:t>
            </a:fld>
            <a:endParaRPr lang="en-US" dirty="0">
              <a:solidFill>
                <a:srgbClr val="BCBDBC">
                  <a:lumMod val="25000"/>
                </a:srgbClr>
              </a:solidFill>
            </a:endParaRPr>
          </a:p>
        </p:txBody>
      </p:sp>
    </p:spTree>
    <p:extLst>
      <p:ext uri="{BB962C8B-B14F-4D97-AF65-F5344CB8AC3E}">
        <p14:creationId xmlns:p14="http://schemas.microsoft.com/office/powerpoint/2010/main" val="3725344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email">
            <a:alphaModFix/>
            <a:extLst>
              <a:ext uri="{28A0092B-C50C-407E-A947-70E740481C1C}">
                <a14:useLocalDpi xmlns:a14="http://schemas.microsoft.com/office/drawing/2010/main"/>
              </a:ext>
            </a:extLst>
          </a:blip>
          <a:srcRect r="2892"/>
          <a:stretch/>
        </p:blipFill>
        <p:spPr>
          <a:xfrm>
            <a:off x="-107236" y="893"/>
            <a:ext cx="12394065" cy="7207246"/>
          </a:xfrm>
          <a:prstGeom prst="rect">
            <a:avLst/>
          </a:prstGeom>
        </p:spPr>
      </p:pic>
      <p:sp>
        <p:nvSpPr>
          <p:cNvPr id="6" name="Oval 5"/>
          <p:cNvSpPr/>
          <p:nvPr/>
        </p:nvSpPr>
        <p:spPr>
          <a:xfrm>
            <a:off x="1046224" y="2260931"/>
            <a:ext cx="721137" cy="721138"/>
          </a:xfrm>
          <a:prstGeom prst="ellipse">
            <a:avLst/>
          </a:prstGeom>
          <a:noFill/>
          <a:ln w="1270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45705" rIns="0" bIns="45705" rtlCol="0" anchor="ctr"/>
          <a:lstStyle/>
          <a:p>
            <a:pPr algn="ctr" defTabSz="914126"/>
            <a:r>
              <a:rPr lang="en-US" sz="2799" dirty="0">
                <a:solidFill>
                  <a:srgbClr val="FFFFFF"/>
                </a:solidFill>
                <a:latin typeface="Calibri" panose="020F0502020204030204" pitchFamily="34" charset="0"/>
                <a:ea typeface="Roboto Light" panose="02000000000000000000" pitchFamily="2" charset="0"/>
              </a:rPr>
              <a:t>1</a:t>
            </a:r>
          </a:p>
        </p:txBody>
      </p:sp>
      <p:sp>
        <p:nvSpPr>
          <p:cNvPr id="7" name="Oval 6"/>
          <p:cNvSpPr/>
          <p:nvPr/>
        </p:nvSpPr>
        <p:spPr>
          <a:xfrm>
            <a:off x="3357791" y="2260931"/>
            <a:ext cx="721137" cy="721138"/>
          </a:xfrm>
          <a:prstGeom prst="ellipse">
            <a:avLst/>
          </a:prstGeom>
          <a:noFill/>
          <a:ln w="1270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45705" rIns="0" bIns="45705" rtlCol="0" anchor="ctr"/>
          <a:lstStyle/>
          <a:p>
            <a:pPr algn="ctr" defTabSz="914126"/>
            <a:r>
              <a:rPr lang="en-US" sz="2799" dirty="0">
                <a:solidFill>
                  <a:srgbClr val="FFFFFF"/>
                </a:solidFill>
                <a:latin typeface="Calibri" panose="020F0502020204030204" pitchFamily="34" charset="0"/>
                <a:ea typeface="Roboto Light" panose="02000000000000000000" pitchFamily="2" charset="0"/>
              </a:rPr>
              <a:t>2</a:t>
            </a:r>
          </a:p>
        </p:txBody>
      </p:sp>
      <p:sp>
        <p:nvSpPr>
          <p:cNvPr id="8" name="Oval 7"/>
          <p:cNvSpPr/>
          <p:nvPr/>
        </p:nvSpPr>
        <p:spPr>
          <a:xfrm>
            <a:off x="5706376" y="2260931"/>
            <a:ext cx="721137" cy="721138"/>
          </a:xfrm>
          <a:prstGeom prst="ellipse">
            <a:avLst/>
          </a:prstGeom>
          <a:noFill/>
          <a:ln w="1270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45705" rIns="0" bIns="45705" rtlCol="0" anchor="ctr"/>
          <a:lstStyle/>
          <a:p>
            <a:pPr algn="ctr" defTabSz="914126"/>
            <a:r>
              <a:rPr lang="en-US" sz="2799" dirty="0">
                <a:solidFill>
                  <a:srgbClr val="FFFFFF"/>
                </a:solidFill>
                <a:latin typeface="Calibri" panose="020F0502020204030204" pitchFamily="34" charset="0"/>
                <a:ea typeface="Roboto Light" panose="02000000000000000000" pitchFamily="2" charset="0"/>
              </a:rPr>
              <a:t>3</a:t>
            </a:r>
          </a:p>
        </p:txBody>
      </p:sp>
      <p:sp>
        <p:nvSpPr>
          <p:cNvPr id="9" name="Oval 8"/>
          <p:cNvSpPr/>
          <p:nvPr/>
        </p:nvSpPr>
        <p:spPr>
          <a:xfrm>
            <a:off x="8054959" y="2260931"/>
            <a:ext cx="721137" cy="721138"/>
          </a:xfrm>
          <a:prstGeom prst="ellipse">
            <a:avLst/>
          </a:prstGeom>
          <a:noFill/>
          <a:ln w="1270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45705" rIns="0" bIns="45705" rtlCol="0" anchor="ctr"/>
          <a:lstStyle/>
          <a:p>
            <a:pPr algn="ctr" defTabSz="914126"/>
            <a:r>
              <a:rPr lang="en-US" sz="2799" dirty="0">
                <a:solidFill>
                  <a:srgbClr val="FFFFFF"/>
                </a:solidFill>
                <a:latin typeface="Calibri" panose="020F0502020204030204" pitchFamily="34" charset="0"/>
                <a:ea typeface="Roboto Light" panose="02000000000000000000" pitchFamily="2" charset="0"/>
              </a:rPr>
              <a:t>4</a:t>
            </a:r>
          </a:p>
        </p:txBody>
      </p:sp>
      <p:sp>
        <p:nvSpPr>
          <p:cNvPr id="10" name="Oval 9"/>
          <p:cNvSpPr/>
          <p:nvPr/>
        </p:nvSpPr>
        <p:spPr>
          <a:xfrm>
            <a:off x="10390285" y="2260931"/>
            <a:ext cx="721137" cy="721138"/>
          </a:xfrm>
          <a:prstGeom prst="ellipse">
            <a:avLst/>
          </a:prstGeom>
          <a:noFill/>
          <a:ln w="12700" cmpd="sng">
            <a:solidFill>
              <a:schemeClr val="bg1"/>
            </a:solidFill>
            <a:tailEnd type="none" w="med" len="med"/>
          </a:ln>
        </p:spPr>
        <p:style>
          <a:lnRef idx="1">
            <a:schemeClr val="accent1"/>
          </a:lnRef>
          <a:fillRef idx="0">
            <a:schemeClr val="accent1"/>
          </a:fillRef>
          <a:effectRef idx="0">
            <a:schemeClr val="accent1"/>
          </a:effectRef>
          <a:fontRef idx="minor">
            <a:schemeClr val="tx1"/>
          </a:fontRef>
        </p:style>
        <p:txBody>
          <a:bodyPr lIns="0" tIns="45705" rIns="0" bIns="45705" rtlCol="0" anchor="ctr"/>
          <a:lstStyle/>
          <a:p>
            <a:pPr algn="ctr" defTabSz="914126"/>
            <a:r>
              <a:rPr lang="en-US" sz="2799" dirty="0">
                <a:solidFill>
                  <a:srgbClr val="FFFFFF"/>
                </a:solidFill>
                <a:latin typeface="Calibri" panose="020F0502020204030204" pitchFamily="34" charset="0"/>
                <a:ea typeface="Roboto Light" panose="02000000000000000000" pitchFamily="2" charset="0"/>
              </a:rPr>
              <a:t>5</a:t>
            </a:r>
          </a:p>
        </p:txBody>
      </p:sp>
      <p:cxnSp>
        <p:nvCxnSpPr>
          <p:cNvPr id="11" name="Straight Connector 10"/>
          <p:cNvCxnSpPr/>
          <p:nvPr/>
        </p:nvCxnSpPr>
        <p:spPr>
          <a:xfrm>
            <a:off x="1767359" y="2621499"/>
            <a:ext cx="1590430" cy="0"/>
          </a:xfrm>
          <a:prstGeom prst="line">
            <a:avLst/>
          </a:prstGeom>
          <a:ln w="19050">
            <a:solidFill>
              <a:srgbClr val="FFFFFF"/>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11111420" y="2619085"/>
            <a:ext cx="683821" cy="4832"/>
          </a:xfrm>
          <a:prstGeom prst="line">
            <a:avLst/>
          </a:prstGeom>
          <a:ln w="19050">
            <a:solidFill>
              <a:schemeClr val="bg1"/>
            </a:solidFill>
            <a:prstDash val="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078927" y="2621499"/>
            <a:ext cx="1627447" cy="0"/>
          </a:xfrm>
          <a:prstGeom prst="line">
            <a:avLst/>
          </a:prstGeom>
          <a:ln w="19050">
            <a:solidFill>
              <a:srgbClr val="FFFFFF"/>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427510" y="2621499"/>
            <a:ext cx="1627447" cy="0"/>
          </a:xfrm>
          <a:prstGeom prst="line">
            <a:avLst/>
          </a:prstGeom>
          <a:ln w="19050">
            <a:solidFill>
              <a:srgbClr val="FFFFFF"/>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8776094" y="2621499"/>
            <a:ext cx="1614189" cy="0"/>
          </a:xfrm>
          <a:prstGeom prst="line">
            <a:avLst/>
          </a:prstGeom>
          <a:ln w="19050">
            <a:solidFill>
              <a:srgbClr val="FFFFFF"/>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35831" y="2621499"/>
            <a:ext cx="710392" cy="0"/>
          </a:xfrm>
          <a:prstGeom prst="line">
            <a:avLst/>
          </a:prstGeom>
          <a:ln w="19050">
            <a:solidFill>
              <a:srgbClr val="FFFFFF"/>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476039" y="3501623"/>
            <a:ext cx="2053141" cy="646163"/>
          </a:xfrm>
          <a:prstGeom prst="rect">
            <a:avLst/>
          </a:prstGeom>
        </p:spPr>
        <p:txBody>
          <a:bodyPr wrap="square">
            <a:spAutoFit/>
          </a:bodyPr>
          <a:lstStyle/>
          <a:p>
            <a:pPr algn="ctr" defTabSz="914126">
              <a:buClr>
                <a:srgbClr val="005CB9"/>
              </a:buClr>
            </a:pPr>
            <a:r>
              <a:rPr lang="en-AU" sz="1799" b="1" u="sng" dirty="0">
                <a:solidFill>
                  <a:srgbClr val="FFFFFF"/>
                </a:solidFill>
                <a:latin typeface="Calibri" panose="020F0502020204030204" pitchFamily="34" charset="0"/>
                <a:ea typeface="Segoe UI" panose="020B0502040204020203" pitchFamily="34" charset="0"/>
                <a:cs typeface="Segoe UI" panose="020B0502040204020203" pitchFamily="34" charset="0"/>
              </a:rPr>
              <a:t>Higher value </a:t>
            </a:r>
            <a:r>
              <a:rPr lang="en-AU" sz="1799" dirty="0">
                <a:solidFill>
                  <a:srgbClr val="FFFFFF"/>
                </a:solidFill>
                <a:latin typeface="Calibri" panose="020F0502020204030204" pitchFamily="34" charset="0"/>
                <a:ea typeface="Segoe UI" panose="020B0502040204020203" pitchFamily="34" charset="0"/>
                <a:cs typeface="Segoe UI" panose="020B0502040204020203" pitchFamily="34" charset="0"/>
              </a:rPr>
              <a:t>motor policies lapse more</a:t>
            </a:r>
          </a:p>
        </p:txBody>
      </p:sp>
      <p:sp>
        <p:nvSpPr>
          <p:cNvPr id="3" name="Rectangle 2"/>
          <p:cNvSpPr/>
          <p:nvPr/>
        </p:nvSpPr>
        <p:spPr>
          <a:xfrm>
            <a:off x="2685965" y="3469117"/>
            <a:ext cx="2064787" cy="2307723"/>
          </a:xfrm>
          <a:prstGeom prst="rect">
            <a:avLst/>
          </a:prstGeom>
        </p:spPr>
        <p:txBody>
          <a:bodyPr wrap="square">
            <a:spAutoFit/>
          </a:bodyPr>
          <a:lstStyle/>
          <a:p>
            <a:pPr algn="ctr" defTabSz="914126"/>
            <a:r>
              <a:rPr lang="en-AU" sz="1799" dirty="0">
                <a:solidFill>
                  <a:srgbClr val="FFFFFF"/>
                </a:solidFill>
                <a:latin typeface="Calibri" panose="020F0502020204030204" pitchFamily="34" charset="0"/>
                <a:ea typeface="Segoe UI" panose="020B0502040204020203" pitchFamily="34" charset="0"/>
                <a:cs typeface="Segoe UI" panose="020B0502040204020203" pitchFamily="34" charset="0"/>
              </a:rPr>
              <a:t>Customers who have an additional policy that has a </a:t>
            </a:r>
            <a:r>
              <a:rPr lang="en-AU" sz="1799" b="1" u="sng" dirty="0">
                <a:solidFill>
                  <a:srgbClr val="FFFFFF"/>
                </a:solidFill>
                <a:latin typeface="Calibri" panose="020F0502020204030204" pitchFamily="34" charset="0"/>
                <a:ea typeface="Segoe UI" panose="020B0502040204020203" pitchFamily="34" charset="0"/>
                <a:cs typeface="Segoe UI" panose="020B0502040204020203" pitchFamily="34" charset="0"/>
              </a:rPr>
              <a:t>maturity expiry date coming soon</a:t>
            </a:r>
            <a:r>
              <a:rPr lang="en-AU" sz="1799" b="1" dirty="0">
                <a:solidFill>
                  <a:srgbClr val="FFFFFF"/>
                </a:solidFill>
                <a:latin typeface="Calibri" panose="020F0502020204030204" pitchFamily="34" charset="0"/>
                <a:ea typeface="Segoe UI" panose="020B0502040204020203" pitchFamily="34" charset="0"/>
                <a:cs typeface="Segoe UI" panose="020B0502040204020203" pitchFamily="34" charset="0"/>
              </a:rPr>
              <a:t> </a:t>
            </a:r>
            <a:r>
              <a:rPr lang="en-AU" sz="1799" dirty="0">
                <a:solidFill>
                  <a:srgbClr val="FFFFFF"/>
                </a:solidFill>
                <a:latin typeface="Calibri" panose="020F0502020204030204" pitchFamily="34" charset="0"/>
                <a:ea typeface="Segoe UI" panose="020B0502040204020203" pitchFamily="34" charset="0"/>
                <a:cs typeface="Segoe UI" panose="020B0502040204020203" pitchFamily="34" charset="0"/>
              </a:rPr>
              <a:t>are more likely to lapse from their motor policies</a:t>
            </a:r>
          </a:p>
        </p:txBody>
      </p:sp>
      <p:sp>
        <p:nvSpPr>
          <p:cNvPr id="34" name="Rectangle 33"/>
          <p:cNvSpPr/>
          <p:nvPr/>
        </p:nvSpPr>
        <p:spPr>
          <a:xfrm>
            <a:off x="5236409" y="3501623"/>
            <a:ext cx="2146360" cy="1476943"/>
          </a:xfrm>
          <a:prstGeom prst="rect">
            <a:avLst/>
          </a:prstGeom>
        </p:spPr>
        <p:txBody>
          <a:bodyPr wrap="square">
            <a:spAutoFit/>
          </a:bodyPr>
          <a:lstStyle/>
          <a:p>
            <a:pPr defTabSz="914126">
              <a:buClr>
                <a:srgbClr val="FF5800"/>
              </a:buClr>
            </a:pPr>
            <a:r>
              <a:rPr lang="en-AU" sz="1799" dirty="0">
                <a:solidFill>
                  <a:srgbClr val="FFFFFF"/>
                </a:solidFill>
                <a:latin typeface="Calibri" panose="020F0502020204030204" pitchFamily="34" charset="0"/>
                <a:ea typeface="Segoe UI" panose="020B0502040204020203" pitchFamily="34" charset="0"/>
                <a:cs typeface="Segoe UI" panose="020B0502040204020203" pitchFamily="34" charset="0"/>
              </a:rPr>
              <a:t>Customers who are </a:t>
            </a:r>
            <a:r>
              <a:rPr lang="en-AU" sz="1799" b="1" u="sng" dirty="0">
                <a:solidFill>
                  <a:srgbClr val="FFFFFF"/>
                </a:solidFill>
                <a:latin typeface="Calibri" panose="020F0502020204030204" pitchFamily="34" charset="0"/>
                <a:ea typeface="Segoe UI" panose="020B0502040204020203" pitchFamily="34" charset="0"/>
                <a:cs typeface="Segoe UI" panose="020B0502040204020203" pitchFamily="34" charset="0"/>
              </a:rPr>
              <a:t>not willing to be contacted via telephone</a:t>
            </a:r>
            <a:r>
              <a:rPr lang="en-AU" sz="1799" dirty="0">
                <a:solidFill>
                  <a:srgbClr val="FFFFFF"/>
                </a:solidFill>
                <a:latin typeface="Calibri" panose="020F0502020204030204" pitchFamily="34" charset="0"/>
                <a:ea typeface="Segoe UI" panose="020B0502040204020203" pitchFamily="34" charset="0"/>
                <a:cs typeface="Segoe UI" panose="020B0502040204020203" pitchFamily="34" charset="0"/>
              </a:rPr>
              <a:t> also tend to lapse more</a:t>
            </a:r>
          </a:p>
        </p:txBody>
      </p:sp>
      <p:sp>
        <p:nvSpPr>
          <p:cNvPr id="35" name="Rectangle 34"/>
          <p:cNvSpPr/>
          <p:nvPr/>
        </p:nvSpPr>
        <p:spPr>
          <a:xfrm>
            <a:off x="7528471" y="3501623"/>
            <a:ext cx="1895283" cy="1753869"/>
          </a:xfrm>
          <a:prstGeom prst="rect">
            <a:avLst/>
          </a:prstGeom>
        </p:spPr>
        <p:txBody>
          <a:bodyPr wrap="square">
            <a:spAutoFit/>
          </a:bodyPr>
          <a:lstStyle/>
          <a:p>
            <a:pPr algn="ctr" defTabSz="914126"/>
            <a:r>
              <a:rPr lang="nl-NL" sz="1799" dirty="0">
                <a:solidFill>
                  <a:srgbClr val="FFFFFF"/>
                </a:solidFill>
                <a:latin typeface="Calibri" panose="020F0502020204030204" pitchFamily="34" charset="0"/>
                <a:ea typeface="Segoe UI" panose="020B0502040204020203" pitchFamily="34" charset="0"/>
                <a:cs typeface="Segoe UI" panose="020B0502040204020203" pitchFamily="34" charset="0"/>
              </a:rPr>
              <a:t>Customers who </a:t>
            </a:r>
            <a:r>
              <a:rPr lang="nl-NL" sz="1799" b="1" u="sng" dirty="0">
                <a:solidFill>
                  <a:srgbClr val="FFFFFF"/>
                </a:solidFill>
                <a:latin typeface="Calibri" panose="020F0502020204030204" pitchFamily="34" charset="0"/>
                <a:ea typeface="Segoe UI" panose="020B0502040204020203" pitchFamily="34" charset="0"/>
                <a:cs typeface="Segoe UI" panose="020B0502040204020203" pitchFamily="34" charset="0"/>
              </a:rPr>
              <a:t>quote and have no home policy convert </a:t>
            </a:r>
            <a:r>
              <a:rPr lang="nl-NL" sz="1799" dirty="0">
                <a:solidFill>
                  <a:srgbClr val="FFFFFF"/>
                </a:solidFill>
                <a:latin typeface="Calibri" panose="020F0502020204030204" pitchFamily="34" charset="0"/>
                <a:ea typeface="Segoe UI" panose="020B0502040204020203" pitchFamily="34" charset="0"/>
                <a:cs typeface="Segoe UI" panose="020B0502040204020203" pitchFamily="34" charset="0"/>
              </a:rPr>
              <a:t>more easily with a </a:t>
            </a:r>
            <a:r>
              <a:rPr lang="nl-NL" sz="1799" b="1" u="sng" dirty="0">
                <a:solidFill>
                  <a:srgbClr val="FFFFFF"/>
                </a:solidFill>
                <a:latin typeface="Calibri" panose="020F0502020204030204" pitchFamily="34" charset="0"/>
                <a:ea typeface="Segoe UI" panose="020B0502040204020203" pitchFamily="34" charset="0"/>
                <a:cs typeface="Segoe UI" panose="020B0502040204020203" pitchFamily="34" charset="0"/>
              </a:rPr>
              <a:t>follow up contact</a:t>
            </a:r>
            <a:endParaRPr lang="en-US" sz="1799" b="1" dirty="0">
              <a:solidFill>
                <a:srgbClr val="FFFFFF"/>
              </a:solidFill>
              <a:latin typeface="Calibri" panose="020F0502020204030204" pitchFamily="34" charset="0"/>
              <a:ea typeface="Segoe UI" panose="020B0502040204020203" pitchFamily="34" charset="0"/>
              <a:cs typeface="Segoe UI" panose="020B0502040204020203" pitchFamily="34" charset="0"/>
            </a:endParaRPr>
          </a:p>
        </p:txBody>
      </p:sp>
      <p:sp>
        <p:nvSpPr>
          <p:cNvPr id="36" name="Rectangle 35"/>
          <p:cNvSpPr/>
          <p:nvPr/>
        </p:nvSpPr>
        <p:spPr>
          <a:xfrm>
            <a:off x="9796828" y="3499208"/>
            <a:ext cx="2212494" cy="2030796"/>
          </a:xfrm>
          <a:prstGeom prst="rect">
            <a:avLst/>
          </a:prstGeom>
        </p:spPr>
        <p:txBody>
          <a:bodyPr wrap="square">
            <a:spAutoFit/>
          </a:bodyPr>
          <a:lstStyle/>
          <a:p>
            <a:pPr marL="0" lvl="1" defTabSz="914126">
              <a:buClr>
                <a:srgbClr val="2F539C"/>
              </a:buClr>
            </a:pPr>
            <a:r>
              <a:rPr lang="en-GB" altLang="en-US" sz="1799" b="1" u="sng" dirty="0">
                <a:solidFill>
                  <a:srgbClr val="FFFFFF"/>
                </a:solidFill>
                <a:latin typeface="Calibri" panose="020F0502020204030204" pitchFamily="34" charset="0"/>
                <a:ea typeface="Segoe UI" panose="020B0502040204020203" pitchFamily="34" charset="0"/>
                <a:cs typeface="Segoe UI" panose="020B0502040204020203" pitchFamily="34" charset="0"/>
              </a:rPr>
              <a:t>Frequent lapsers </a:t>
            </a:r>
            <a:r>
              <a:rPr lang="en-GB" altLang="en-US" sz="1799" dirty="0">
                <a:solidFill>
                  <a:srgbClr val="FFFFFF"/>
                </a:solidFill>
                <a:latin typeface="Calibri" panose="020F0502020204030204" pitchFamily="34" charset="0"/>
                <a:ea typeface="Segoe UI" panose="020B0502040204020203" pitchFamily="34" charset="0"/>
                <a:cs typeface="Segoe UI" panose="020B0502040204020203" pitchFamily="34" charset="0"/>
              </a:rPr>
              <a:t>and customers with </a:t>
            </a:r>
            <a:r>
              <a:rPr lang="en-GB" altLang="en-US" sz="1799" b="1" u="sng" dirty="0">
                <a:solidFill>
                  <a:srgbClr val="FFFFFF"/>
                </a:solidFill>
                <a:latin typeface="Calibri" panose="020F0502020204030204" pitchFamily="34" charset="0"/>
                <a:ea typeface="Segoe UI" panose="020B0502040204020203" pitchFamily="34" charset="0"/>
                <a:cs typeface="Segoe UI" panose="020B0502040204020203" pitchFamily="34" charset="0"/>
              </a:rPr>
              <a:t>open motor claims</a:t>
            </a:r>
            <a:r>
              <a:rPr lang="en-GB" altLang="en-US" sz="1799" u="sng" dirty="0">
                <a:solidFill>
                  <a:srgbClr val="FFFFFF"/>
                </a:solidFill>
                <a:latin typeface="Calibri" panose="020F0502020204030204" pitchFamily="34" charset="0"/>
                <a:ea typeface="Segoe UI" panose="020B0502040204020203" pitchFamily="34" charset="0"/>
                <a:cs typeface="Segoe UI" panose="020B0502040204020203" pitchFamily="34" charset="0"/>
              </a:rPr>
              <a:t> </a:t>
            </a:r>
            <a:r>
              <a:rPr lang="en-GB" altLang="en-US" sz="1799" dirty="0">
                <a:solidFill>
                  <a:srgbClr val="FFFFFF"/>
                </a:solidFill>
                <a:latin typeface="Calibri" panose="020F0502020204030204" pitchFamily="34" charset="0"/>
                <a:ea typeface="Segoe UI" panose="020B0502040204020203" pitchFamily="34" charset="0"/>
                <a:cs typeface="Segoe UI" panose="020B0502040204020203" pitchFamily="34" charset="0"/>
              </a:rPr>
              <a:t>are more likely to terminate their motor policies mid term</a:t>
            </a:r>
            <a:endParaRPr lang="en-AU" sz="1799" dirty="0">
              <a:solidFill>
                <a:srgbClr val="FFFFFF"/>
              </a:solidFill>
              <a:latin typeface="Calibri" panose="020F0502020204030204" pitchFamily="34" charset="0"/>
              <a:ea typeface="Segoe UI" panose="020B0502040204020203" pitchFamily="34" charset="0"/>
              <a:cs typeface="Segoe UI" panose="020B0502040204020203" pitchFamily="34" charset="0"/>
            </a:endParaRPr>
          </a:p>
        </p:txBody>
      </p:sp>
      <p:sp>
        <p:nvSpPr>
          <p:cNvPr id="22" name="TextBox 21"/>
          <p:cNvSpPr txBox="1"/>
          <p:nvPr/>
        </p:nvSpPr>
        <p:spPr>
          <a:xfrm>
            <a:off x="185557" y="357462"/>
            <a:ext cx="10779744" cy="1200016"/>
          </a:xfrm>
          <a:prstGeom prst="rect">
            <a:avLst/>
          </a:prstGeom>
          <a:noFill/>
        </p:spPr>
        <p:txBody>
          <a:bodyPr wrap="square" rtlCol="0">
            <a:spAutoFit/>
          </a:bodyPr>
          <a:lstStyle/>
          <a:p>
            <a:pPr defTabSz="914126"/>
            <a:r>
              <a:rPr lang="en-GB" sz="2399" b="1" dirty="0">
                <a:solidFill>
                  <a:srgbClr val="FFFFFF">
                    <a:lumMod val="95000"/>
                  </a:srgbClr>
                </a:solidFill>
                <a:latin typeface="Calibri" panose="020F0502020204030204" pitchFamily="34" charset="0"/>
                <a:cs typeface="Segoe UI Light" panose="020B0502040204020203" pitchFamily="34" charset="0"/>
              </a:rPr>
              <a:t>FROM INSIGHT TO ACTIONS</a:t>
            </a:r>
          </a:p>
          <a:p>
            <a:pPr defTabSz="914126"/>
            <a:r>
              <a:rPr lang="en-GB" sz="2399" dirty="0">
                <a:solidFill>
                  <a:srgbClr val="FFFFFF">
                    <a:lumMod val="95000"/>
                  </a:srgbClr>
                </a:solidFill>
                <a:latin typeface="Calibri" panose="020F0502020204030204" pitchFamily="34" charset="0"/>
                <a:cs typeface="Segoe UI Light" panose="020B0502040204020203" pitchFamily="34" charset="0"/>
              </a:rPr>
              <a:t>The POC led to several insights that the client didn’t know before and which can now be leveraged to drive retention and higher conversion rates</a:t>
            </a:r>
          </a:p>
        </p:txBody>
      </p:sp>
      <p:sp>
        <p:nvSpPr>
          <p:cNvPr id="5" name="Slide Number Placeholder 4"/>
          <p:cNvSpPr>
            <a:spLocks noGrp="1"/>
          </p:cNvSpPr>
          <p:nvPr>
            <p:ph type="sldNum" sz="quarter" idx="12"/>
          </p:nvPr>
        </p:nvSpPr>
        <p:spPr/>
        <p:txBody>
          <a:bodyPr/>
          <a:lstStyle/>
          <a:p>
            <a:fld id="{D23C339E-6384-4B7D-8AAA-399CE7159230}" type="slidenum">
              <a:rPr lang="en-US" smtClean="0">
                <a:solidFill>
                  <a:srgbClr val="BCBDBC">
                    <a:lumMod val="25000"/>
                  </a:srgbClr>
                </a:solidFill>
              </a:rPr>
              <a:pPr/>
              <a:t>32</a:t>
            </a:fld>
            <a:endParaRPr lang="en-US" dirty="0">
              <a:solidFill>
                <a:srgbClr val="BCBDBC">
                  <a:lumMod val="25000"/>
                </a:srgbClr>
              </a:solidFill>
            </a:endParaRPr>
          </a:p>
        </p:txBody>
      </p:sp>
    </p:spTree>
    <p:extLst>
      <p:ext uri="{BB962C8B-B14F-4D97-AF65-F5344CB8AC3E}">
        <p14:creationId xmlns:p14="http://schemas.microsoft.com/office/powerpoint/2010/main" val="41111629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277669" y="1630487"/>
            <a:ext cx="11647770" cy="5067637"/>
            <a:chOff x="136763" y="1325088"/>
            <a:chExt cx="7338147" cy="4810568"/>
          </a:xfrm>
        </p:grpSpPr>
        <p:sp>
          <p:nvSpPr>
            <p:cNvPr id="46" name="Line 48"/>
            <p:cNvSpPr>
              <a:spLocks noChangeShapeType="1"/>
            </p:cNvSpPr>
            <p:nvPr/>
          </p:nvSpPr>
          <p:spPr bwMode="auto">
            <a:xfrm>
              <a:off x="547982" y="3247642"/>
              <a:ext cx="3164213" cy="0"/>
            </a:xfrm>
            <a:prstGeom prst="line">
              <a:avLst/>
            </a:prstGeom>
            <a:noFill/>
            <a:ln w="28575">
              <a:solidFill>
                <a:srgbClr val="BCBD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77" tIns="46788" rIns="89977" bIns="46788"/>
            <a:lstStyle/>
            <a:p>
              <a:pPr defTabSz="914126">
                <a:defRPr/>
              </a:pPr>
              <a:endParaRPr lang="en-US" sz="1400" kern="0">
                <a:solidFill>
                  <a:prstClr val="white"/>
                </a:solidFill>
                <a:latin typeface="Calibri"/>
              </a:endParaRPr>
            </a:p>
          </p:txBody>
        </p:sp>
        <p:sp>
          <p:nvSpPr>
            <p:cNvPr id="47" name="Rectangle 49"/>
            <p:cNvSpPr>
              <a:spLocks noChangeArrowheads="1"/>
            </p:cNvSpPr>
            <p:nvPr/>
          </p:nvSpPr>
          <p:spPr bwMode="auto">
            <a:xfrm>
              <a:off x="136763" y="3240070"/>
              <a:ext cx="370402" cy="227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016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77" tIns="46788" rIns="89977" bIns="46788" anchor="ctr"/>
            <a:lstStyle/>
            <a:p>
              <a:pPr algn="ctr" defTabSz="914126">
                <a:defRPr/>
              </a:pPr>
              <a:r>
                <a:rPr lang="en-GB" altLang="en-US" sz="1400" kern="0" dirty="0">
                  <a:solidFill>
                    <a:prstClr val="white"/>
                  </a:solidFill>
                  <a:effectLst>
                    <a:outerShdw blurRad="38100" dist="38100" dir="2700000" algn="tl">
                      <a:srgbClr val="C0C0C0"/>
                    </a:outerShdw>
                  </a:effectLst>
                  <a:latin typeface="Calibri"/>
                </a:rPr>
                <a:t>Risk</a:t>
              </a:r>
            </a:p>
            <a:p>
              <a:pPr algn="ctr" defTabSz="914126">
                <a:defRPr/>
              </a:pPr>
              <a:r>
                <a:rPr lang="en-GB" altLang="en-US" sz="1400" kern="0" dirty="0">
                  <a:solidFill>
                    <a:prstClr val="white"/>
                  </a:solidFill>
                  <a:effectLst>
                    <a:outerShdw blurRad="38100" dist="38100" dir="2700000" algn="tl">
                      <a:srgbClr val="C0C0C0"/>
                    </a:outerShdw>
                  </a:effectLst>
                  <a:latin typeface="Calibri"/>
                </a:rPr>
                <a:t>0%</a:t>
              </a:r>
            </a:p>
          </p:txBody>
        </p:sp>
        <p:sp>
          <p:nvSpPr>
            <p:cNvPr id="48" name="Line 50"/>
            <p:cNvSpPr>
              <a:spLocks noChangeShapeType="1"/>
            </p:cNvSpPr>
            <p:nvPr/>
          </p:nvSpPr>
          <p:spPr bwMode="auto">
            <a:xfrm>
              <a:off x="3535048" y="3283566"/>
              <a:ext cx="7268" cy="2591379"/>
            </a:xfrm>
            <a:prstGeom prst="line">
              <a:avLst/>
            </a:prstGeom>
            <a:noFill/>
            <a:ln w="28575">
              <a:solidFill>
                <a:srgbClr val="BCBDB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77" tIns="46788" rIns="89977" bIns="46788"/>
            <a:lstStyle/>
            <a:p>
              <a:pPr defTabSz="914126">
                <a:defRPr/>
              </a:pPr>
              <a:endParaRPr lang="en-US" sz="1400" kern="0">
                <a:solidFill>
                  <a:prstClr val="white"/>
                </a:solidFill>
                <a:latin typeface="Calibri"/>
              </a:endParaRPr>
            </a:p>
          </p:txBody>
        </p:sp>
        <p:sp>
          <p:nvSpPr>
            <p:cNvPr id="49" name="Rectangle 51"/>
            <p:cNvSpPr>
              <a:spLocks noChangeArrowheads="1"/>
            </p:cNvSpPr>
            <p:nvPr/>
          </p:nvSpPr>
          <p:spPr bwMode="auto">
            <a:xfrm>
              <a:off x="3341793" y="5908521"/>
              <a:ext cx="370402" cy="227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016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77" tIns="46788" rIns="89977" bIns="46788" anchor="ctr"/>
            <a:lstStyle/>
            <a:p>
              <a:pPr algn="ctr" defTabSz="914126">
                <a:defRPr/>
              </a:pPr>
              <a:r>
                <a:rPr lang="en-GB" altLang="en-US" sz="1400" kern="0" dirty="0">
                  <a:solidFill>
                    <a:prstClr val="white"/>
                  </a:solidFill>
                  <a:effectLst>
                    <a:outerShdw blurRad="38100" dist="38100" dir="2700000" algn="tl">
                      <a:srgbClr val="C0C0C0"/>
                    </a:outerShdw>
                  </a:effectLst>
                  <a:latin typeface="Calibri"/>
                </a:rPr>
                <a:t>Premium</a:t>
              </a:r>
            </a:p>
            <a:p>
              <a:pPr algn="ctr" defTabSz="914126">
                <a:defRPr/>
              </a:pPr>
              <a:r>
                <a:rPr lang="en-GB" altLang="en-US" sz="1400" kern="0" dirty="0">
                  <a:solidFill>
                    <a:prstClr val="white"/>
                  </a:solidFill>
                  <a:effectLst>
                    <a:outerShdw blurRad="38100" dist="38100" dir="2700000" algn="tl">
                      <a:srgbClr val="C0C0C0"/>
                    </a:outerShdw>
                  </a:effectLst>
                  <a:latin typeface="Calibri"/>
                </a:rPr>
                <a:t>0</a:t>
              </a:r>
            </a:p>
          </p:txBody>
        </p:sp>
        <p:sp>
          <p:nvSpPr>
            <p:cNvPr id="50" name="Rectangle 52"/>
            <p:cNvSpPr>
              <a:spLocks noChangeArrowheads="1"/>
            </p:cNvSpPr>
            <p:nvPr/>
          </p:nvSpPr>
          <p:spPr bwMode="auto">
            <a:xfrm rot="16200000">
              <a:off x="3070485" y="4594723"/>
              <a:ext cx="696547" cy="2009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016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77" tIns="46788" rIns="89977" bIns="46788" anchor="ctr"/>
            <a:lstStyle/>
            <a:p>
              <a:pPr algn="ctr" defTabSz="914126">
                <a:defRPr/>
              </a:pPr>
              <a:r>
                <a:rPr lang="en-GB" altLang="en-US" sz="1400" kern="0">
                  <a:solidFill>
                    <a:prstClr val="white"/>
                  </a:solidFill>
                  <a:latin typeface="Calibri"/>
                </a:rPr>
                <a:t>Low Value</a:t>
              </a:r>
            </a:p>
          </p:txBody>
        </p:sp>
        <p:sp>
          <p:nvSpPr>
            <p:cNvPr id="51" name="Rectangle 53"/>
            <p:cNvSpPr>
              <a:spLocks noChangeArrowheads="1"/>
            </p:cNvSpPr>
            <p:nvPr/>
          </p:nvSpPr>
          <p:spPr bwMode="auto">
            <a:xfrm rot="16200000">
              <a:off x="3047693" y="1708595"/>
              <a:ext cx="745003" cy="2009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016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77" tIns="46788" rIns="89977" bIns="46788" anchor="ctr"/>
            <a:lstStyle/>
            <a:p>
              <a:pPr algn="ctr" defTabSz="914126">
                <a:defRPr/>
              </a:pPr>
              <a:r>
                <a:rPr lang="en-GB" altLang="en-US" sz="1400" kern="0">
                  <a:solidFill>
                    <a:prstClr val="white"/>
                  </a:solidFill>
                  <a:latin typeface="Calibri"/>
                </a:rPr>
                <a:t>High Value</a:t>
              </a:r>
            </a:p>
          </p:txBody>
        </p:sp>
        <p:sp>
          <p:nvSpPr>
            <p:cNvPr id="52" name="Rectangle 54"/>
            <p:cNvSpPr>
              <a:spLocks noChangeArrowheads="1"/>
            </p:cNvSpPr>
            <p:nvPr/>
          </p:nvSpPr>
          <p:spPr bwMode="auto">
            <a:xfrm>
              <a:off x="6814502" y="3283565"/>
              <a:ext cx="660408" cy="227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016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77" tIns="46788" rIns="89977" bIns="46788" anchor="ctr"/>
            <a:lstStyle/>
            <a:p>
              <a:pPr algn="ctr" defTabSz="914126">
                <a:defRPr/>
              </a:pPr>
              <a:r>
                <a:rPr lang="en-GB" altLang="en-US" sz="1400" kern="0" dirty="0">
                  <a:solidFill>
                    <a:prstClr val="white"/>
                  </a:solidFill>
                  <a:latin typeface="Calibri"/>
                </a:rPr>
                <a:t>High Risk</a:t>
              </a:r>
            </a:p>
            <a:p>
              <a:pPr algn="ctr" defTabSz="914126">
                <a:defRPr/>
              </a:pPr>
              <a:r>
                <a:rPr lang="en-GB" altLang="en-US" sz="1400" kern="0" dirty="0">
                  <a:solidFill>
                    <a:prstClr val="white"/>
                  </a:solidFill>
                  <a:latin typeface="Calibri"/>
                </a:rPr>
                <a:t>100%</a:t>
              </a:r>
            </a:p>
          </p:txBody>
        </p:sp>
        <p:sp>
          <p:nvSpPr>
            <p:cNvPr id="53" name="Line 56"/>
            <p:cNvSpPr>
              <a:spLocks noChangeShapeType="1"/>
            </p:cNvSpPr>
            <p:nvPr/>
          </p:nvSpPr>
          <p:spPr bwMode="auto">
            <a:xfrm flipV="1">
              <a:off x="3535047" y="3245574"/>
              <a:ext cx="3939862" cy="767"/>
            </a:xfrm>
            <a:prstGeom prst="line">
              <a:avLst/>
            </a:prstGeom>
            <a:noFill/>
            <a:ln w="28575">
              <a:solidFill>
                <a:srgbClr val="FF58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77" tIns="46788" rIns="89977" bIns="46788"/>
            <a:lstStyle/>
            <a:p>
              <a:pPr defTabSz="914126">
                <a:defRPr/>
              </a:pPr>
              <a:endParaRPr lang="en-US" sz="1400" kern="0">
                <a:solidFill>
                  <a:prstClr val="white"/>
                </a:solidFill>
                <a:latin typeface="Calibri"/>
              </a:endParaRPr>
            </a:p>
          </p:txBody>
        </p:sp>
        <p:sp>
          <p:nvSpPr>
            <p:cNvPr id="54" name="Line 57"/>
            <p:cNvSpPr>
              <a:spLocks noChangeShapeType="1"/>
            </p:cNvSpPr>
            <p:nvPr/>
          </p:nvSpPr>
          <p:spPr bwMode="auto">
            <a:xfrm>
              <a:off x="3535048" y="1352258"/>
              <a:ext cx="0" cy="1868563"/>
            </a:xfrm>
            <a:prstGeom prst="line">
              <a:avLst/>
            </a:prstGeom>
            <a:noFill/>
            <a:ln w="28575">
              <a:solidFill>
                <a:srgbClr val="FF58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977" tIns="46788" rIns="89977" bIns="46788"/>
            <a:lstStyle/>
            <a:p>
              <a:pPr defTabSz="914126">
                <a:defRPr/>
              </a:pPr>
              <a:endParaRPr lang="en-US" sz="1400" kern="0">
                <a:solidFill>
                  <a:prstClr val="white"/>
                </a:solidFill>
                <a:latin typeface="Calibri"/>
              </a:endParaRPr>
            </a:p>
          </p:txBody>
        </p:sp>
        <p:sp>
          <p:nvSpPr>
            <p:cNvPr id="55" name="Rectangle 59"/>
            <p:cNvSpPr>
              <a:spLocks noChangeArrowheads="1"/>
            </p:cNvSpPr>
            <p:nvPr/>
          </p:nvSpPr>
          <p:spPr bwMode="auto">
            <a:xfrm>
              <a:off x="4846272" y="1325088"/>
              <a:ext cx="1356464" cy="239364"/>
            </a:xfrm>
            <a:prstGeom prst="rect">
              <a:avLst/>
            </a:prstGeom>
            <a:solidFill>
              <a:srgbClr val="FF5800"/>
            </a:solidFill>
            <a:ln>
              <a:noFill/>
            </a:ln>
            <a:effectLst/>
            <a:extLst>
              <a:ext uri="{91240B29-F687-4F45-9708-019B960494DF}">
                <a14:hiddenLine xmlns:a14="http://schemas.microsoft.com/office/drawing/2010/main" w="1016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991" tIns="35991" rIns="35991" bIns="35991" anchor="ctr"/>
            <a:lstStyle/>
            <a:p>
              <a:pPr algn="ctr" defTabSz="914126">
                <a:defRPr/>
              </a:pPr>
              <a:r>
                <a:rPr lang="en-GB" altLang="en-US" sz="1400" kern="0" dirty="0">
                  <a:solidFill>
                    <a:prstClr val="white"/>
                  </a:solidFill>
                  <a:latin typeface="Calibri"/>
                </a:rPr>
                <a:t>High Risk-High Value (HRHV)</a:t>
              </a:r>
            </a:p>
          </p:txBody>
        </p:sp>
        <p:sp>
          <p:nvSpPr>
            <p:cNvPr id="56" name="Rectangle 60"/>
            <p:cNvSpPr>
              <a:spLocks noChangeArrowheads="1"/>
            </p:cNvSpPr>
            <p:nvPr/>
          </p:nvSpPr>
          <p:spPr bwMode="auto">
            <a:xfrm>
              <a:off x="1150248" y="1342978"/>
              <a:ext cx="1370127" cy="172376"/>
            </a:xfrm>
            <a:prstGeom prst="rect">
              <a:avLst/>
            </a:prstGeom>
            <a:solidFill>
              <a:srgbClr val="7030A0"/>
            </a:solidFill>
            <a:ln>
              <a:solidFill>
                <a:srgbClr val="7030A0"/>
              </a:solidFill>
            </a:ln>
            <a:effectLst/>
          </p:spPr>
          <p:txBody>
            <a:bodyPr wrap="none" lIns="35991" tIns="35991" rIns="35991" bIns="35991" anchor="ctr"/>
            <a:lstStyle/>
            <a:p>
              <a:pPr algn="ctr" defTabSz="914126">
                <a:defRPr/>
              </a:pPr>
              <a:r>
                <a:rPr lang="en-GB" altLang="en-US" sz="1400" kern="0" dirty="0">
                  <a:solidFill>
                    <a:prstClr val="white"/>
                  </a:solidFill>
                  <a:latin typeface="Calibri"/>
                </a:rPr>
                <a:t>Low Risk-High Value (LRHV)</a:t>
              </a:r>
            </a:p>
          </p:txBody>
        </p:sp>
        <p:sp>
          <p:nvSpPr>
            <p:cNvPr id="57" name="Rectangle 61"/>
            <p:cNvSpPr>
              <a:spLocks noChangeArrowheads="1"/>
            </p:cNvSpPr>
            <p:nvPr/>
          </p:nvSpPr>
          <p:spPr bwMode="auto">
            <a:xfrm>
              <a:off x="1210279" y="3334014"/>
              <a:ext cx="1310096" cy="197836"/>
            </a:xfrm>
            <a:prstGeom prst="rect">
              <a:avLst/>
            </a:prstGeom>
            <a:solidFill>
              <a:srgbClr val="009FDA"/>
            </a:solidFill>
            <a:ln>
              <a:noFill/>
            </a:ln>
            <a:effectLst/>
            <a:extLst>
              <a:ext uri="{91240B29-F687-4F45-9708-019B960494DF}">
                <a14:hiddenLine xmlns:a14="http://schemas.microsoft.com/office/drawing/2010/main" w="1016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991" tIns="35991" rIns="35991" bIns="35991" anchor="ctr"/>
            <a:lstStyle/>
            <a:p>
              <a:pPr algn="ctr" defTabSz="914126">
                <a:defRPr/>
              </a:pPr>
              <a:r>
                <a:rPr lang="en-GB" altLang="en-US" sz="1400" kern="0" dirty="0">
                  <a:solidFill>
                    <a:prstClr val="white"/>
                  </a:solidFill>
                  <a:latin typeface="Calibri"/>
                </a:rPr>
                <a:t>Low Risk-Low Value (LRLV)</a:t>
              </a:r>
            </a:p>
          </p:txBody>
        </p:sp>
        <p:sp>
          <p:nvSpPr>
            <p:cNvPr id="58" name="Rectangle 62"/>
            <p:cNvSpPr>
              <a:spLocks noChangeArrowheads="1"/>
            </p:cNvSpPr>
            <p:nvPr/>
          </p:nvSpPr>
          <p:spPr bwMode="auto">
            <a:xfrm>
              <a:off x="4540037" y="3334014"/>
              <a:ext cx="1817650" cy="207742"/>
            </a:xfrm>
            <a:prstGeom prst="rect">
              <a:avLst/>
            </a:prstGeom>
            <a:solidFill>
              <a:srgbClr val="747678"/>
            </a:solidFill>
            <a:ln>
              <a:noFill/>
            </a:ln>
            <a:effectLst/>
          </p:spPr>
          <p:txBody>
            <a:bodyPr wrap="none" lIns="35991" tIns="35991" rIns="35991" bIns="35991" anchor="ctr"/>
            <a:lstStyle/>
            <a:p>
              <a:pPr algn="ctr" defTabSz="914126">
                <a:defRPr/>
              </a:pPr>
              <a:r>
                <a:rPr lang="en-GB" altLang="en-US" sz="1400" kern="0" dirty="0">
                  <a:solidFill>
                    <a:prstClr val="white"/>
                  </a:solidFill>
                  <a:latin typeface="Calibri"/>
                </a:rPr>
                <a:t>High Risk-Low Value (HRLV)</a:t>
              </a:r>
            </a:p>
          </p:txBody>
        </p:sp>
        <p:sp>
          <p:nvSpPr>
            <p:cNvPr id="59" name="Rectangle 67"/>
            <p:cNvSpPr>
              <a:spLocks noChangeArrowheads="1"/>
            </p:cNvSpPr>
            <p:nvPr/>
          </p:nvSpPr>
          <p:spPr bwMode="auto">
            <a:xfrm>
              <a:off x="239915" y="1573879"/>
              <a:ext cx="3250822" cy="1170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6788" tIns="46788" rIns="46788" bIns="46788">
              <a:spAutoFit/>
            </a:bodyPr>
            <a:lstStyle/>
            <a:p>
              <a:pPr algn="ctr" defTabSz="914126">
                <a:buClr>
                  <a:srgbClr val="FF5800"/>
                </a:buClr>
                <a:buSzPct val="70000"/>
                <a:defRPr/>
              </a:pPr>
              <a:r>
                <a:rPr lang="en-GB" altLang="en-US" sz="1300" b="1" kern="0" dirty="0">
                  <a:solidFill>
                    <a:prstClr val="white"/>
                  </a:solidFill>
                  <a:latin typeface="Calibri"/>
                </a:rPr>
                <a:t>Lapse Risk Scores: 0% - 59%</a:t>
              </a:r>
            </a:p>
            <a:p>
              <a:pPr algn="ctr" defTabSz="914126">
                <a:buClr>
                  <a:srgbClr val="FF5800"/>
                </a:buClr>
                <a:buSzPct val="70000"/>
                <a:defRPr/>
              </a:pPr>
              <a:r>
                <a:rPr lang="en-GB" altLang="en-US" sz="1300" b="1" kern="0" dirty="0">
                  <a:solidFill>
                    <a:prstClr val="white"/>
                  </a:solidFill>
                  <a:latin typeface="Calibri"/>
                </a:rPr>
                <a:t>Premium: 5,001 SEK and above </a:t>
              </a:r>
            </a:p>
            <a:p>
              <a:pPr defTabSz="914126">
                <a:buClr>
                  <a:srgbClr val="FF5800"/>
                </a:buClr>
                <a:buSzPct val="70000"/>
                <a:defRPr/>
              </a:pPr>
              <a:endParaRPr lang="en-GB" altLang="en-US" sz="1200" kern="0" dirty="0">
                <a:solidFill>
                  <a:prstClr val="white"/>
                </a:solidFill>
                <a:latin typeface="Calibri"/>
              </a:endParaRPr>
            </a:p>
            <a:p>
              <a:pPr defTabSz="914126">
                <a:buClr>
                  <a:srgbClr val="FF5800"/>
                </a:buClr>
                <a:buSzPct val="70000"/>
                <a:defRPr/>
              </a:pPr>
              <a:r>
                <a:rPr lang="en-GB" altLang="en-US" sz="1200" kern="0" dirty="0">
                  <a:solidFill>
                    <a:prstClr val="white"/>
                  </a:solidFill>
                  <a:latin typeface="Calibri"/>
                </a:rPr>
                <a:t>% Total Customers Lapse 1 Customers: 26% (100,559 customers)</a:t>
              </a:r>
            </a:p>
            <a:p>
              <a:pPr defTabSz="914126">
                <a:buClr>
                  <a:srgbClr val="FF5800"/>
                </a:buClr>
                <a:buSzPct val="70000"/>
                <a:defRPr/>
              </a:pPr>
              <a:r>
                <a:rPr lang="en-GB" altLang="en-US" sz="1200" kern="0" dirty="0">
                  <a:solidFill>
                    <a:prstClr val="white"/>
                  </a:solidFill>
                  <a:latin typeface="Calibri"/>
                </a:rPr>
                <a:t>Total Customers Lapse 2 Customers: 22% (86,387 customers)</a:t>
              </a:r>
            </a:p>
            <a:p>
              <a:pPr defTabSz="914126">
                <a:buClr>
                  <a:srgbClr val="FF5800"/>
                </a:buClr>
                <a:buSzPct val="70000"/>
                <a:defRPr/>
              </a:pPr>
              <a:endParaRPr lang="en-GB" altLang="en-US" sz="1200" kern="0" dirty="0">
                <a:solidFill>
                  <a:prstClr val="white"/>
                </a:solidFill>
                <a:latin typeface="Calibri"/>
              </a:endParaRPr>
            </a:p>
          </p:txBody>
        </p:sp>
        <p:sp>
          <p:nvSpPr>
            <p:cNvPr id="60" name="Rectangle 49"/>
            <p:cNvSpPr>
              <a:spLocks noChangeArrowheads="1"/>
            </p:cNvSpPr>
            <p:nvPr/>
          </p:nvSpPr>
          <p:spPr bwMode="auto">
            <a:xfrm>
              <a:off x="2831934" y="3335005"/>
              <a:ext cx="1426038" cy="2544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01600"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9977" tIns="46788" rIns="89977" bIns="46788" anchor="ctr"/>
            <a:lstStyle/>
            <a:p>
              <a:pPr algn="ctr" defTabSz="914126">
                <a:defRPr/>
              </a:pPr>
              <a:r>
                <a:rPr lang="en-GB" altLang="en-US" sz="1400" kern="0" dirty="0">
                  <a:solidFill>
                    <a:prstClr val="white"/>
                  </a:solidFill>
                  <a:effectLst>
                    <a:outerShdw blurRad="38100" dist="38100" dir="2700000" algn="tl">
                      <a:srgbClr val="C0C0C0"/>
                    </a:outerShdw>
                  </a:effectLst>
                  <a:latin typeface="Calibri"/>
                </a:rPr>
                <a:t>Risk : 59%</a:t>
              </a:r>
            </a:p>
            <a:p>
              <a:pPr algn="ctr" defTabSz="914126">
                <a:defRPr/>
              </a:pPr>
              <a:r>
                <a:rPr lang="en-GB" altLang="en-US" sz="1400" kern="0" dirty="0">
                  <a:solidFill>
                    <a:prstClr val="white"/>
                  </a:solidFill>
                  <a:effectLst>
                    <a:outerShdw blurRad="38100" dist="38100" dir="2700000" algn="tl">
                      <a:srgbClr val="C0C0C0"/>
                    </a:outerShdw>
                  </a:effectLst>
                  <a:latin typeface="Calibri"/>
                </a:rPr>
                <a:t>Premium: 5,001</a:t>
              </a:r>
            </a:p>
          </p:txBody>
        </p:sp>
        <p:sp>
          <p:nvSpPr>
            <p:cNvPr id="61" name="Rectangle 67"/>
            <p:cNvSpPr>
              <a:spLocks noChangeArrowheads="1"/>
            </p:cNvSpPr>
            <p:nvPr/>
          </p:nvSpPr>
          <p:spPr bwMode="auto">
            <a:xfrm>
              <a:off x="3599697" y="1511766"/>
              <a:ext cx="3821610" cy="1170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6788" tIns="46788" rIns="46788" bIns="46788">
              <a:spAutoFit/>
            </a:bodyPr>
            <a:lstStyle/>
            <a:p>
              <a:pPr algn="ctr" defTabSz="914126">
                <a:buClr>
                  <a:srgbClr val="FF5800"/>
                </a:buClr>
                <a:buSzPct val="70000"/>
                <a:defRPr/>
              </a:pPr>
              <a:r>
                <a:rPr lang="en-GB" altLang="en-US" sz="1300" b="1" kern="0" dirty="0">
                  <a:solidFill>
                    <a:prstClr val="white"/>
                  </a:solidFill>
                  <a:latin typeface="Calibri"/>
                </a:rPr>
                <a:t>Lapse Risk Scores: 60% - 100%</a:t>
              </a:r>
            </a:p>
            <a:p>
              <a:pPr algn="ctr" defTabSz="914126">
                <a:buClr>
                  <a:srgbClr val="FF5800"/>
                </a:buClr>
                <a:buSzPct val="70000"/>
                <a:defRPr/>
              </a:pPr>
              <a:r>
                <a:rPr lang="en-GB" altLang="en-US" sz="1300" b="1" kern="0" dirty="0">
                  <a:solidFill>
                    <a:prstClr val="white"/>
                  </a:solidFill>
                  <a:latin typeface="Calibri"/>
                </a:rPr>
                <a:t>Premium: 5,001 SEK and above </a:t>
              </a:r>
            </a:p>
            <a:p>
              <a:pPr defTabSz="914126">
                <a:buClr>
                  <a:srgbClr val="FF5800"/>
                </a:buClr>
                <a:buSzPct val="70000"/>
                <a:defRPr/>
              </a:pPr>
              <a:endParaRPr lang="en-GB" altLang="en-US" sz="1200" kern="0" dirty="0">
                <a:solidFill>
                  <a:prstClr val="white"/>
                </a:solidFill>
                <a:latin typeface="Calibri"/>
              </a:endParaRPr>
            </a:p>
            <a:p>
              <a:pPr defTabSz="914126">
                <a:buClr>
                  <a:srgbClr val="FF5800"/>
                </a:buClr>
                <a:buSzPct val="70000"/>
                <a:defRPr/>
              </a:pPr>
              <a:r>
                <a:rPr lang="en-GB" altLang="en-US" sz="1200" kern="0" dirty="0">
                  <a:solidFill>
                    <a:prstClr val="white"/>
                  </a:solidFill>
                  <a:latin typeface="Calibri"/>
                </a:rPr>
                <a:t>% Total Lapse 1 Customers: 1% (2,543 customers)</a:t>
              </a:r>
            </a:p>
            <a:p>
              <a:pPr defTabSz="914126">
                <a:buClr>
                  <a:srgbClr val="FF5800"/>
                </a:buClr>
                <a:buSzPct val="70000"/>
                <a:defRPr/>
              </a:pPr>
              <a:r>
                <a:rPr lang="en-GB" altLang="en-US" sz="1200" kern="0" dirty="0">
                  <a:solidFill>
                    <a:prstClr val="white"/>
                  </a:solidFill>
                  <a:latin typeface="Calibri"/>
                </a:rPr>
                <a:t>% of Total Customers Lapse 2 Customers: 4% (16,715 customers)</a:t>
              </a:r>
            </a:p>
            <a:p>
              <a:pPr defTabSz="914126">
                <a:buClr>
                  <a:srgbClr val="FF5800"/>
                </a:buClr>
                <a:buSzPct val="70000"/>
                <a:defRPr/>
              </a:pPr>
              <a:endParaRPr lang="en-GB" altLang="en-US" sz="1200" kern="0" dirty="0">
                <a:solidFill>
                  <a:prstClr val="white"/>
                </a:solidFill>
                <a:latin typeface="Calibri"/>
              </a:endParaRPr>
            </a:p>
          </p:txBody>
        </p:sp>
        <p:sp>
          <p:nvSpPr>
            <p:cNvPr id="62" name="Rectangle 67"/>
            <p:cNvSpPr>
              <a:spLocks noChangeArrowheads="1"/>
            </p:cNvSpPr>
            <p:nvPr/>
          </p:nvSpPr>
          <p:spPr bwMode="auto">
            <a:xfrm>
              <a:off x="241403" y="3590794"/>
              <a:ext cx="3051812" cy="995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6788" tIns="46788" rIns="46788" bIns="46788">
              <a:spAutoFit/>
            </a:bodyPr>
            <a:lstStyle/>
            <a:p>
              <a:pPr algn="ctr" defTabSz="914126">
                <a:buClr>
                  <a:srgbClr val="FF5800"/>
                </a:buClr>
                <a:buSzPct val="70000"/>
                <a:defRPr/>
              </a:pPr>
              <a:r>
                <a:rPr lang="en-GB" altLang="en-US" sz="1300" b="1" kern="0" dirty="0">
                  <a:solidFill>
                    <a:prstClr val="white"/>
                  </a:solidFill>
                  <a:latin typeface="Calibri"/>
                </a:rPr>
                <a:t>Lapse Risk Scores: 0% - 59%</a:t>
              </a:r>
            </a:p>
            <a:p>
              <a:pPr algn="ctr" defTabSz="914126">
                <a:buClr>
                  <a:srgbClr val="FF5800"/>
                </a:buClr>
                <a:buSzPct val="70000"/>
                <a:defRPr/>
              </a:pPr>
              <a:r>
                <a:rPr lang="en-GB" altLang="en-US" sz="1300" b="1" kern="0" dirty="0">
                  <a:solidFill>
                    <a:prstClr val="white"/>
                  </a:solidFill>
                  <a:latin typeface="Calibri"/>
                </a:rPr>
                <a:t>Premium: 0 to 5,000 SEK</a:t>
              </a:r>
            </a:p>
            <a:p>
              <a:pPr defTabSz="914126">
                <a:buClr>
                  <a:srgbClr val="FF5800"/>
                </a:buClr>
                <a:buSzPct val="70000"/>
                <a:defRPr/>
              </a:pPr>
              <a:endParaRPr lang="en-GB" altLang="en-US" sz="1200" kern="0" dirty="0">
                <a:solidFill>
                  <a:prstClr val="white"/>
                </a:solidFill>
                <a:latin typeface="Calibri"/>
              </a:endParaRPr>
            </a:p>
            <a:p>
              <a:pPr defTabSz="914126">
                <a:buClr>
                  <a:srgbClr val="FF5800"/>
                </a:buClr>
                <a:buSzPct val="70000"/>
                <a:defRPr/>
              </a:pPr>
              <a:r>
                <a:rPr lang="en-GB" altLang="en-US" sz="1200" kern="0" dirty="0">
                  <a:solidFill>
                    <a:prstClr val="white"/>
                  </a:solidFill>
                  <a:latin typeface="Calibri"/>
                </a:rPr>
                <a:t>% of Total Lapse 1 Customers: 71% (276,764 customers)</a:t>
              </a:r>
            </a:p>
            <a:p>
              <a:pPr defTabSz="914126">
                <a:buClr>
                  <a:srgbClr val="FF5800"/>
                </a:buClr>
                <a:buSzPct val="70000"/>
                <a:defRPr/>
              </a:pPr>
              <a:r>
                <a:rPr lang="en-GB" altLang="en-US" sz="1200" kern="0" dirty="0">
                  <a:solidFill>
                    <a:prstClr val="white"/>
                  </a:solidFill>
                  <a:latin typeface="Calibri"/>
                </a:rPr>
                <a:t>% of Total Customers Lapse 2 Customers: 56% (219,055 customers)</a:t>
              </a:r>
            </a:p>
          </p:txBody>
        </p:sp>
        <p:sp>
          <p:nvSpPr>
            <p:cNvPr id="63" name="Rectangle 67"/>
            <p:cNvSpPr>
              <a:spLocks noChangeArrowheads="1"/>
            </p:cNvSpPr>
            <p:nvPr/>
          </p:nvSpPr>
          <p:spPr bwMode="auto">
            <a:xfrm>
              <a:off x="3700621" y="3615668"/>
              <a:ext cx="3534770" cy="1170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46788" tIns="46788" rIns="46788" bIns="46788">
              <a:spAutoFit/>
            </a:bodyPr>
            <a:lstStyle/>
            <a:p>
              <a:pPr algn="ctr" defTabSz="914126">
                <a:buClr>
                  <a:srgbClr val="FF5800"/>
                </a:buClr>
                <a:buSzPct val="70000"/>
                <a:defRPr/>
              </a:pPr>
              <a:r>
                <a:rPr lang="en-GB" altLang="en-US" sz="1300" b="1" kern="0" dirty="0">
                  <a:solidFill>
                    <a:prstClr val="white"/>
                  </a:solidFill>
                  <a:latin typeface="Calibri"/>
                </a:rPr>
                <a:t>Lapse Risk Scores: 60% - 100%</a:t>
              </a:r>
            </a:p>
            <a:p>
              <a:pPr algn="ctr" defTabSz="914126">
                <a:buClr>
                  <a:srgbClr val="FF5800"/>
                </a:buClr>
                <a:buSzPct val="70000"/>
                <a:defRPr/>
              </a:pPr>
              <a:r>
                <a:rPr lang="en-GB" altLang="en-US" sz="1300" b="1" kern="0" dirty="0">
                  <a:solidFill>
                    <a:prstClr val="white"/>
                  </a:solidFill>
                  <a:latin typeface="Calibri"/>
                </a:rPr>
                <a:t>Premium: 0 to 5,000</a:t>
              </a:r>
            </a:p>
            <a:p>
              <a:pPr defTabSz="914126">
                <a:buClr>
                  <a:srgbClr val="FF5800"/>
                </a:buClr>
                <a:buSzPct val="70000"/>
                <a:defRPr/>
              </a:pPr>
              <a:endParaRPr lang="en-GB" altLang="en-US" sz="1200" kern="0" dirty="0">
                <a:solidFill>
                  <a:prstClr val="white"/>
                </a:solidFill>
                <a:latin typeface="Calibri"/>
              </a:endParaRPr>
            </a:p>
            <a:p>
              <a:pPr defTabSz="914126">
                <a:buClr>
                  <a:srgbClr val="FF5800"/>
                </a:buClr>
                <a:buSzPct val="70000"/>
                <a:defRPr/>
              </a:pPr>
              <a:r>
                <a:rPr lang="en-GB" altLang="en-US" sz="1200" kern="0" dirty="0">
                  <a:solidFill>
                    <a:prstClr val="white"/>
                  </a:solidFill>
                  <a:latin typeface="Calibri"/>
                </a:rPr>
                <a:t>% Total Lapse 1 Customers: 2% (8,871 customers)</a:t>
              </a:r>
            </a:p>
            <a:p>
              <a:pPr defTabSz="914126">
                <a:buClr>
                  <a:srgbClr val="FF5800"/>
                </a:buClr>
                <a:buSzPct val="70000"/>
                <a:defRPr/>
              </a:pPr>
              <a:r>
                <a:rPr lang="en-GB" altLang="en-US" sz="1200" kern="0" dirty="0">
                  <a:solidFill>
                    <a:prstClr val="white"/>
                  </a:solidFill>
                  <a:latin typeface="Calibri"/>
                </a:rPr>
                <a:t>% of Total Customers Lapse 2 Customers: 18% (66,580 customers)</a:t>
              </a:r>
            </a:p>
            <a:p>
              <a:pPr defTabSz="914126">
                <a:buClr>
                  <a:srgbClr val="FF5800"/>
                </a:buClr>
                <a:buSzPct val="70000"/>
                <a:defRPr/>
              </a:pPr>
              <a:endParaRPr lang="en-GB" altLang="en-US" sz="1200" kern="0" dirty="0">
                <a:solidFill>
                  <a:prstClr val="white"/>
                </a:solidFill>
                <a:latin typeface="Calibri"/>
              </a:endParaRPr>
            </a:p>
          </p:txBody>
        </p:sp>
        <p:sp>
          <p:nvSpPr>
            <p:cNvPr id="64" name="Rectangle 63"/>
            <p:cNvSpPr/>
            <p:nvPr/>
          </p:nvSpPr>
          <p:spPr>
            <a:xfrm>
              <a:off x="253947" y="2551005"/>
              <a:ext cx="3033492" cy="565844"/>
            </a:xfrm>
            <a:prstGeom prst="rect">
              <a:avLst/>
            </a:prstGeom>
            <a:solidFill>
              <a:srgbClr val="7030A0"/>
            </a:solidFill>
            <a:ln w="12700" cap="flat" cmpd="sng" algn="ctr">
              <a:solidFill>
                <a:srgbClr val="7030A0"/>
              </a:solidFill>
              <a:prstDash val="solid"/>
              <a:miter lim="800000"/>
            </a:ln>
            <a:effectLst/>
          </p:spPr>
          <p:txBody>
            <a:bodyPr rtlCol="0" anchor="ctr"/>
            <a:lstStyle/>
            <a:p>
              <a:pPr defTabSz="914126">
                <a:buClr>
                  <a:srgbClr val="FF5800"/>
                </a:buClr>
                <a:buSzPct val="70000"/>
                <a:defRPr/>
              </a:pPr>
              <a:r>
                <a:rPr lang="en-GB" altLang="en-US" sz="1300" kern="0" dirty="0">
                  <a:solidFill>
                    <a:prstClr val="white"/>
                  </a:solidFill>
                  <a:latin typeface="Calibri"/>
                </a:rPr>
                <a:t>Strategy: Protect &amp; nurture customers in each respective lapse category to avoid lapse in the other one</a:t>
              </a:r>
            </a:p>
          </p:txBody>
        </p:sp>
        <p:sp>
          <p:nvSpPr>
            <p:cNvPr id="65" name="Rectangle 64"/>
            <p:cNvSpPr/>
            <p:nvPr/>
          </p:nvSpPr>
          <p:spPr>
            <a:xfrm>
              <a:off x="223626" y="4590099"/>
              <a:ext cx="3063813" cy="833890"/>
            </a:xfrm>
            <a:prstGeom prst="rect">
              <a:avLst/>
            </a:prstGeom>
            <a:solidFill>
              <a:srgbClr val="009FDA"/>
            </a:solidFill>
            <a:ln w="12700" cap="flat" cmpd="sng" algn="ctr">
              <a:solidFill>
                <a:srgbClr val="009FDA"/>
              </a:solidFill>
              <a:prstDash val="solid"/>
              <a:miter lim="800000"/>
            </a:ln>
            <a:effectLst/>
          </p:spPr>
          <p:txBody>
            <a:bodyPr rtlCol="0" anchor="ctr"/>
            <a:lstStyle/>
            <a:p>
              <a:pPr defTabSz="914126">
                <a:defRPr/>
              </a:pPr>
              <a:r>
                <a:rPr lang="en-GB" altLang="en-US" sz="1300" kern="0" dirty="0">
                  <a:solidFill>
                    <a:prstClr val="white"/>
                  </a:solidFill>
                  <a:latin typeface="Calibri"/>
                </a:rPr>
                <a:t>Strategy: Increase value, testing bed.  Specifically using the 3,342 contactable customers who have a medium risk profile (40%-60%) and premiums above 1,500 SEK for Lapse category 1 and the 13,195 contactable customers with the same profile in Lapse category 2</a:t>
              </a:r>
            </a:p>
          </p:txBody>
        </p:sp>
        <p:sp>
          <p:nvSpPr>
            <p:cNvPr id="66" name="Rectangle 65"/>
            <p:cNvSpPr/>
            <p:nvPr/>
          </p:nvSpPr>
          <p:spPr>
            <a:xfrm>
              <a:off x="3602641" y="2534083"/>
              <a:ext cx="3692442" cy="606523"/>
            </a:xfrm>
            <a:prstGeom prst="rect">
              <a:avLst/>
            </a:prstGeom>
            <a:solidFill>
              <a:srgbClr val="FF5800"/>
            </a:solidFill>
            <a:ln w="12700" cap="flat" cmpd="sng" algn="ctr">
              <a:solidFill>
                <a:srgbClr val="FF5800"/>
              </a:solidFill>
              <a:prstDash val="solid"/>
              <a:miter lim="800000"/>
            </a:ln>
            <a:effectLst/>
          </p:spPr>
          <p:txBody>
            <a:bodyPr rtlCol="0" anchor="ctr"/>
            <a:lstStyle/>
            <a:p>
              <a:pPr defTabSz="914126">
                <a:buClr>
                  <a:srgbClr val="FF5800"/>
                </a:buClr>
                <a:buSzPct val="70000"/>
                <a:defRPr/>
              </a:pPr>
              <a:r>
                <a:rPr lang="en-GB" altLang="en-US" sz="1300" kern="0" dirty="0">
                  <a:solidFill>
                    <a:prstClr val="white"/>
                  </a:solidFill>
                  <a:latin typeface="Calibri"/>
                </a:rPr>
                <a:t>Strategy: Convert &amp; Retain. </a:t>
              </a:r>
              <a:r>
                <a:rPr lang="en-GB" altLang="en-US" sz="1200" kern="0" dirty="0">
                  <a:solidFill>
                    <a:prstClr val="white"/>
                  </a:solidFill>
                  <a:latin typeface="Calibri"/>
                </a:rPr>
                <a:t>Prioritize customers with high risk triggers such as younger,  frequent lapsers across both categories,  policy types P1 and P3 for Category 1 and customers with open motor claims and multiple motor policies for Category 2. </a:t>
              </a:r>
            </a:p>
          </p:txBody>
        </p:sp>
        <p:sp>
          <p:nvSpPr>
            <p:cNvPr id="67" name="Rectangle 66"/>
            <p:cNvSpPr/>
            <p:nvPr/>
          </p:nvSpPr>
          <p:spPr>
            <a:xfrm>
              <a:off x="3700621" y="4590965"/>
              <a:ext cx="3534770" cy="856542"/>
            </a:xfrm>
            <a:prstGeom prst="rect">
              <a:avLst/>
            </a:prstGeom>
            <a:solidFill>
              <a:srgbClr val="747678"/>
            </a:solidFill>
            <a:ln w="12700" cap="flat" cmpd="sng" algn="ctr">
              <a:solidFill>
                <a:srgbClr val="747678"/>
              </a:solidFill>
              <a:prstDash val="solid"/>
              <a:miter lim="800000"/>
            </a:ln>
            <a:effectLst/>
          </p:spPr>
          <p:txBody>
            <a:bodyPr rtlCol="0" anchor="ctr"/>
            <a:lstStyle/>
            <a:p>
              <a:pPr defTabSz="914126">
                <a:defRPr/>
              </a:pPr>
              <a:r>
                <a:rPr lang="en-GB" altLang="en-US" sz="1300" kern="0" dirty="0">
                  <a:solidFill>
                    <a:prstClr val="white"/>
                  </a:solidFill>
                  <a:latin typeface="Calibri"/>
                </a:rPr>
                <a:t>Strategy: Lowest in priority, develop specific segments e.g. the 4,376 customers who have a Lapse 1 risk of 80% and above and have a premium above 1,500 SEK and the 32,211 customers who have a Lapse 2 risk of 80% and above and have a premium above 1,500 SEK</a:t>
              </a:r>
            </a:p>
          </p:txBody>
        </p:sp>
      </p:grpSp>
      <p:sp>
        <p:nvSpPr>
          <p:cNvPr id="68" name="TextBox 67"/>
          <p:cNvSpPr txBox="1"/>
          <p:nvPr/>
        </p:nvSpPr>
        <p:spPr>
          <a:xfrm>
            <a:off x="277668" y="317549"/>
            <a:ext cx="11912744" cy="1200016"/>
          </a:xfrm>
          <a:prstGeom prst="rect">
            <a:avLst/>
          </a:prstGeom>
          <a:noFill/>
        </p:spPr>
        <p:txBody>
          <a:bodyPr wrap="square" rtlCol="0">
            <a:spAutoFit/>
          </a:bodyPr>
          <a:lstStyle/>
          <a:p>
            <a:pPr defTabSz="914126"/>
            <a:r>
              <a:rPr lang="en-GB" sz="2399" b="1" dirty="0">
                <a:solidFill>
                  <a:srgbClr val="FFFFFF">
                    <a:lumMod val="95000"/>
                  </a:srgbClr>
                </a:solidFill>
                <a:latin typeface="Calibri" panose="020F0502020204030204" pitchFamily="34" charset="0"/>
                <a:cs typeface="Segoe UI Light" panose="020B0502040204020203" pitchFamily="34" charset="0"/>
              </a:rPr>
              <a:t>FROM INSIGHT TO ACTIONS</a:t>
            </a:r>
          </a:p>
          <a:p>
            <a:pPr defTabSz="914126"/>
            <a:r>
              <a:rPr lang="en-GB" sz="2399" dirty="0">
                <a:solidFill>
                  <a:srgbClr val="FFFFFF">
                    <a:lumMod val="95000"/>
                  </a:srgbClr>
                </a:solidFill>
                <a:latin typeface="Calibri" panose="020F0502020204030204" pitchFamily="34" charset="0"/>
                <a:cs typeface="Segoe UI Light" panose="020B0502040204020203" pitchFamily="34" charset="0"/>
              </a:rPr>
              <a:t>The lapse prediction model scores in conjunction with policy value also provided a framework to target and retain high risk-high value customers </a:t>
            </a:r>
          </a:p>
        </p:txBody>
      </p:sp>
      <p:sp>
        <p:nvSpPr>
          <p:cNvPr id="2" name="Slide Number Placeholder 1"/>
          <p:cNvSpPr>
            <a:spLocks noGrp="1"/>
          </p:cNvSpPr>
          <p:nvPr>
            <p:ph type="sldNum" sz="quarter" idx="12"/>
          </p:nvPr>
        </p:nvSpPr>
        <p:spPr/>
        <p:txBody>
          <a:bodyPr/>
          <a:lstStyle/>
          <a:p>
            <a:fld id="{D23C339E-6384-4B7D-8AAA-399CE7159230}" type="slidenum">
              <a:rPr lang="en-US" smtClean="0">
                <a:solidFill>
                  <a:srgbClr val="BCBDBC">
                    <a:lumMod val="25000"/>
                  </a:srgbClr>
                </a:solidFill>
              </a:rPr>
              <a:pPr/>
              <a:t>33</a:t>
            </a:fld>
            <a:endParaRPr lang="en-US" dirty="0">
              <a:solidFill>
                <a:srgbClr val="BCBDBC">
                  <a:lumMod val="25000"/>
                </a:srgbClr>
              </a:solidFill>
            </a:endParaRPr>
          </a:p>
        </p:txBody>
      </p:sp>
    </p:spTree>
    <p:extLst>
      <p:ext uri="{BB962C8B-B14F-4D97-AF65-F5344CB8AC3E}">
        <p14:creationId xmlns:p14="http://schemas.microsoft.com/office/powerpoint/2010/main" val="1396359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latin typeface="Calibri" panose="020F0502020204030204" pitchFamily="34" charset="0"/>
              </a:rPr>
              <a:t>Boiler Failure Volume Forecasting for Baxi, UK</a:t>
            </a:r>
            <a:endParaRPr lang="en-US" dirty="0">
              <a:latin typeface="Calibri" panose="020F0502020204030204" pitchFamily="34"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3225" y="6242996"/>
            <a:ext cx="1259549" cy="380711"/>
          </a:xfrm>
          <a:prstGeom prst="rect">
            <a:avLst/>
          </a:prstGeom>
        </p:spPr>
      </p:pic>
    </p:spTree>
    <p:extLst>
      <p:ext uri="{BB962C8B-B14F-4D97-AF65-F5344CB8AC3E}">
        <p14:creationId xmlns:p14="http://schemas.microsoft.com/office/powerpoint/2010/main" val="174751520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defTabSz="607673">
              <a:lnSpc>
                <a:spcPct val="100000"/>
              </a:lnSpc>
              <a:spcBef>
                <a:spcPts val="0"/>
              </a:spcBef>
            </a:pPr>
            <a:r>
              <a:rPr lang="en-US" sz="3200" b="1" dirty="0"/>
              <a:t>What makes the </a:t>
            </a:r>
            <a:r>
              <a:rPr lang="en-US" sz="3200" b="1" dirty="0" err="1"/>
              <a:t>Baxi</a:t>
            </a:r>
            <a:r>
              <a:rPr lang="en-US" sz="3200" b="1" dirty="0"/>
              <a:t> story special?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784" y="1389063"/>
            <a:ext cx="5563954" cy="1854651"/>
          </a:xfrm>
          <a:prstGeom prst="rect">
            <a:avLst/>
          </a:prstGeom>
          <a:ln w="19050">
            <a:solidFill>
              <a:schemeClr val="tx1"/>
            </a:solidFill>
          </a:ln>
        </p:spPr>
      </p:pic>
      <p:pic>
        <p:nvPicPr>
          <p:cNvPr id="22" name="Picture 21"/>
          <p:cNvPicPr/>
          <p:nvPr/>
        </p:nvPicPr>
        <p:blipFill rotWithShape="1">
          <a:blip r:embed="rId4"/>
          <a:srcRect l="23072" t="28538" r="11439" b="12115"/>
          <a:stretch/>
        </p:blipFill>
        <p:spPr bwMode="auto">
          <a:xfrm>
            <a:off x="960791" y="3519704"/>
            <a:ext cx="5661941" cy="2563462"/>
          </a:xfrm>
          <a:prstGeom prst="rect">
            <a:avLst/>
          </a:prstGeom>
          <a:ln>
            <a:solidFill>
              <a:schemeClr val="tx1"/>
            </a:solidFill>
          </a:ln>
          <a:extLst>
            <a:ext uri="{53640926-AAD7-44D8-BBD7-CCE9431645EC}">
              <a14:shadowObscured xmlns:a14="http://schemas.microsoft.com/office/drawing/2010/main"/>
            </a:ext>
          </a:extLst>
        </p:spPr>
      </p:pic>
      <p:sp>
        <p:nvSpPr>
          <p:cNvPr id="24" name="Freeform 23"/>
          <p:cNvSpPr/>
          <p:nvPr>
            <p:custDataLst>
              <p:tags r:id="rId1"/>
            </p:custDataLst>
          </p:nvPr>
        </p:nvSpPr>
        <p:spPr>
          <a:xfrm>
            <a:off x="6772174" y="1790887"/>
            <a:ext cx="337457" cy="3999167"/>
          </a:xfrm>
          <a:custGeom>
            <a:avLst/>
            <a:gdLst/>
            <a:ahLst/>
            <a:cxnLst/>
            <a:rect l="0" t="0" r="0" b="0"/>
            <a:pathLst>
              <a:path w="304801" h="4231416">
                <a:moveTo>
                  <a:pt x="0" y="0"/>
                </a:moveTo>
                <a:lnTo>
                  <a:pt x="304800" y="2115707"/>
                </a:lnTo>
                <a:lnTo>
                  <a:pt x="0" y="4231415"/>
                </a:lnTo>
                <a:close/>
              </a:path>
            </a:pathLst>
          </a:custGeom>
          <a:solidFill>
            <a:schemeClr val="tx1"/>
          </a:solidFill>
          <a:ln w="1905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2000" tIns="36000" rIns="36000" bIns="72000" anchor="ctr"/>
          <a:lstStyle/>
          <a:p>
            <a:pPr algn="ctr">
              <a:spcBef>
                <a:spcPct val="50000"/>
              </a:spcBef>
              <a:defRPr/>
            </a:pPr>
            <a:endParaRPr lang="en-GB" sz="1200" b="1" dirty="0">
              <a:solidFill>
                <a:schemeClr val="bg1"/>
              </a:solidFill>
              <a:latin typeface="Calibri" pitchFamily="34" charset="0"/>
              <a:cs typeface="Calibri" pitchFamily="34" charset="0"/>
            </a:endParaRPr>
          </a:p>
        </p:txBody>
      </p:sp>
      <p:grpSp>
        <p:nvGrpSpPr>
          <p:cNvPr id="25" name="Group 24"/>
          <p:cNvGrpSpPr>
            <a:grpSpLocks noChangeAspect="1"/>
          </p:cNvGrpSpPr>
          <p:nvPr/>
        </p:nvGrpSpPr>
        <p:grpSpPr>
          <a:xfrm>
            <a:off x="7178964" y="1044794"/>
            <a:ext cx="4583108" cy="4561923"/>
            <a:chOff x="6443463" y="1809020"/>
            <a:chExt cx="4609230" cy="4587925"/>
          </a:xfrm>
          <a:solidFill>
            <a:schemeClr val="accent1">
              <a:lumMod val="40000"/>
              <a:lumOff val="60000"/>
            </a:schemeClr>
          </a:solidFill>
        </p:grpSpPr>
        <p:sp>
          <p:nvSpPr>
            <p:cNvPr id="26" name="Block Arc 25"/>
            <p:cNvSpPr/>
            <p:nvPr/>
          </p:nvSpPr>
          <p:spPr>
            <a:xfrm rot="10083615" flipH="1">
              <a:off x="6706555" y="2118499"/>
              <a:ext cx="4020330" cy="4020330"/>
            </a:xfrm>
            <a:prstGeom prst="blockArc">
              <a:avLst>
                <a:gd name="adj1" fmla="val 4871426"/>
                <a:gd name="adj2" fmla="val 10658918"/>
                <a:gd name="adj3" fmla="val 1516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srgbClr val="595959"/>
                </a:solidFill>
              </a:endParaRPr>
            </a:p>
          </p:txBody>
        </p:sp>
        <p:grpSp>
          <p:nvGrpSpPr>
            <p:cNvPr id="27" name="Group 26"/>
            <p:cNvGrpSpPr/>
            <p:nvPr/>
          </p:nvGrpSpPr>
          <p:grpSpPr>
            <a:xfrm>
              <a:off x="6443463" y="2118497"/>
              <a:ext cx="4317221" cy="4020330"/>
              <a:chOff x="5972745" y="1729607"/>
              <a:chExt cx="4317221" cy="4020330"/>
            </a:xfrm>
            <a:grpFill/>
          </p:grpSpPr>
          <p:sp>
            <p:nvSpPr>
              <p:cNvPr id="38" name="Flowchart: Merge 37"/>
              <p:cNvSpPr/>
              <p:nvPr/>
            </p:nvSpPr>
            <p:spPr>
              <a:xfrm rot="10800000">
                <a:off x="5972745" y="3555499"/>
                <a:ext cx="1287267" cy="568749"/>
              </a:xfrm>
              <a:prstGeom prst="flowChartMerge">
                <a:avLst/>
              </a:prstGeom>
              <a:solidFill>
                <a:schemeClr val="tx2">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ln>
                    <a:solidFill>
                      <a:prstClr val="white"/>
                    </a:solidFill>
                  </a:ln>
                  <a:solidFill>
                    <a:prstClr val="white"/>
                  </a:solidFill>
                </a:endParaRPr>
              </a:p>
            </p:txBody>
          </p:sp>
          <p:sp>
            <p:nvSpPr>
              <p:cNvPr id="39" name="Block Arc 38"/>
              <p:cNvSpPr/>
              <p:nvPr/>
            </p:nvSpPr>
            <p:spPr>
              <a:xfrm rot="4924178" flipH="1">
                <a:off x="6269636" y="1729607"/>
                <a:ext cx="4020330" cy="4020330"/>
              </a:xfrm>
              <a:prstGeom prst="blockArc">
                <a:avLst>
                  <a:gd name="adj1" fmla="val 5276611"/>
                  <a:gd name="adj2" fmla="val 10658918"/>
                  <a:gd name="adj3" fmla="val 1516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srgbClr val="595959"/>
                  </a:solidFill>
                </a:endParaRPr>
              </a:p>
            </p:txBody>
          </p:sp>
          <p:sp>
            <p:nvSpPr>
              <p:cNvPr id="40" name="TextBox 39"/>
              <p:cNvSpPr txBox="1"/>
              <p:nvPr/>
            </p:nvSpPr>
            <p:spPr>
              <a:xfrm rot="2704573">
                <a:off x="6254772" y="4638550"/>
                <a:ext cx="1653172" cy="487847"/>
              </a:xfrm>
              <a:prstGeom prst="rect">
                <a:avLst/>
              </a:prstGeom>
              <a:noFill/>
            </p:spPr>
            <p:txBody>
              <a:bodyPr wrap="none" rtlCol="0">
                <a:spAutoFit/>
              </a:bodyPr>
              <a:lstStyle/>
              <a:p>
                <a:pPr algn="ctr">
                  <a:defRPr/>
                </a:pPr>
                <a:r>
                  <a:rPr lang="en-US" sz="1600" b="1" dirty="0">
                    <a:solidFill>
                      <a:prstClr val="white"/>
                    </a:solidFill>
                    <a:latin typeface="Segoe UI Light" panose="020B0502040204020203" pitchFamily="34" charset="0"/>
                    <a:cs typeface="Segoe UI Light" panose="020B0502040204020203" pitchFamily="34" charset="0"/>
                  </a:rPr>
                  <a:t>Business outcome &amp; </a:t>
                </a:r>
              </a:p>
              <a:p>
                <a:pPr algn="ctr">
                  <a:defRPr/>
                </a:pPr>
                <a:r>
                  <a:rPr lang="en-US" sz="1600" b="1" dirty="0">
                    <a:solidFill>
                      <a:prstClr val="white"/>
                    </a:solidFill>
                    <a:latin typeface="Segoe UI Light" panose="020B0502040204020203" pitchFamily="34" charset="0"/>
                    <a:cs typeface="Segoe UI Light" panose="020B0502040204020203" pitchFamily="34" charset="0"/>
                  </a:rPr>
                  <a:t>visualization</a:t>
                </a:r>
              </a:p>
            </p:txBody>
          </p:sp>
        </p:grpSp>
        <p:grpSp>
          <p:nvGrpSpPr>
            <p:cNvPr id="28" name="Group 27"/>
            <p:cNvGrpSpPr/>
            <p:nvPr/>
          </p:nvGrpSpPr>
          <p:grpSpPr>
            <a:xfrm>
              <a:off x="6712083" y="2118500"/>
              <a:ext cx="4020330" cy="4278445"/>
              <a:chOff x="6241365" y="1729610"/>
              <a:chExt cx="4020330" cy="4278445"/>
            </a:xfrm>
            <a:grpFill/>
          </p:grpSpPr>
          <p:sp>
            <p:nvSpPr>
              <p:cNvPr id="35" name="Flowchart: Merge 34"/>
              <p:cNvSpPr/>
              <p:nvPr/>
            </p:nvSpPr>
            <p:spPr>
              <a:xfrm rot="5400000">
                <a:off x="7602368" y="5080047"/>
                <a:ext cx="1287267" cy="568749"/>
              </a:xfrm>
              <a:prstGeom prst="flowChartMerge">
                <a:avLst/>
              </a:prstGeom>
              <a:solidFill>
                <a:schemeClr val="tx2">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ln>
                    <a:solidFill>
                      <a:prstClr val="white"/>
                    </a:solidFill>
                  </a:ln>
                  <a:solidFill>
                    <a:prstClr val="white"/>
                  </a:solidFill>
                </a:endParaRPr>
              </a:p>
            </p:txBody>
          </p:sp>
          <p:sp>
            <p:nvSpPr>
              <p:cNvPr id="36" name="Block Arc 35"/>
              <p:cNvSpPr/>
              <p:nvPr/>
            </p:nvSpPr>
            <p:spPr>
              <a:xfrm rot="21343394" flipH="1">
                <a:off x="6241365" y="1729610"/>
                <a:ext cx="4020330" cy="4020330"/>
              </a:xfrm>
              <a:prstGeom prst="blockArc">
                <a:avLst>
                  <a:gd name="adj1" fmla="val 5437164"/>
                  <a:gd name="adj2" fmla="val 10658918"/>
                  <a:gd name="adj3" fmla="val 1516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srgbClr val="595959"/>
                  </a:solidFill>
                </a:endParaRPr>
              </a:p>
            </p:txBody>
          </p:sp>
          <p:sp>
            <p:nvSpPr>
              <p:cNvPr id="37" name="TextBox 36"/>
              <p:cNvSpPr txBox="1"/>
              <p:nvPr/>
            </p:nvSpPr>
            <p:spPr>
              <a:xfrm rot="18902445">
                <a:off x="8559461" y="4724018"/>
                <a:ext cx="1673143" cy="340484"/>
              </a:xfrm>
              <a:prstGeom prst="rect">
                <a:avLst/>
              </a:prstGeom>
              <a:noFill/>
            </p:spPr>
            <p:txBody>
              <a:bodyPr wrap="none" rtlCol="0">
                <a:spAutoFit/>
              </a:bodyPr>
              <a:lstStyle/>
              <a:p>
                <a:pPr algn="ctr">
                  <a:defRPr/>
                </a:pPr>
                <a:r>
                  <a:rPr lang="en-US" sz="1600" b="1" dirty="0">
                    <a:solidFill>
                      <a:prstClr val="white"/>
                    </a:solidFill>
                    <a:latin typeface="Segoe UI Light" panose="020B0502040204020203" pitchFamily="34" charset="0"/>
                    <a:cs typeface="Segoe UI Light" panose="020B0502040204020203" pitchFamily="34" charset="0"/>
                  </a:rPr>
                  <a:t>Machine learning</a:t>
                </a:r>
              </a:p>
            </p:txBody>
          </p:sp>
        </p:grpSp>
        <p:sp>
          <p:nvSpPr>
            <p:cNvPr id="29" name="Flowchart: Merge 28"/>
            <p:cNvSpPr/>
            <p:nvPr/>
          </p:nvSpPr>
          <p:spPr>
            <a:xfrm>
              <a:off x="9765426" y="3895214"/>
              <a:ext cx="1287267" cy="568749"/>
            </a:xfrm>
            <a:prstGeom prst="flowChartMerge">
              <a:avLst/>
            </a:prstGeom>
            <a:solidFill>
              <a:schemeClr val="tx2">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ln>
                  <a:solidFill>
                    <a:prstClr val="white"/>
                  </a:solidFill>
                </a:ln>
                <a:solidFill>
                  <a:prstClr val="white"/>
                </a:solidFill>
              </a:endParaRPr>
            </a:p>
          </p:txBody>
        </p:sp>
        <p:sp>
          <p:nvSpPr>
            <p:cNvPr id="30" name="Block Arc 29"/>
            <p:cNvSpPr/>
            <p:nvPr/>
          </p:nvSpPr>
          <p:spPr>
            <a:xfrm rot="16200000" flipH="1">
              <a:off x="6712083" y="2118500"/>
              <a:ext cx="4020330" cy="4020330"/>
            </a:xfrm>
            <a:prstGeom prst="blockArc">
              <a:avLst>
                <a:gd name="adj1" fmla="val 5437164"/>
                <a:gd name="adj2" fmla="val 10658918"/>
                <a:gd name="adj3" fmla="val 1516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srgbClr val="595959"/>
                </a:solidFill>
              </a:endParaRPr>
            </a:p>
          </p:txBody>
        </p:sp>
        <p:sp>
          <p:nvSpPr>
            <p:cNvPr id="31" name="Flowchart: Merge 30"/>
            <p:cNvSpPr/>
            <p:nvPr/>
          </p:nvSpPr>
          <p:spPr>
            <a:xfrm rot="16200000">
              <a:off x="8123770" y="2168279"/>
              <a:ext cx="1287267" cy="568749"/>
            </a:xfrm>
            <a:prstGeom prst="flowChartMerge">
              <a:avLst/>
            </a:prstGeom>
            <a:solidFill>
              <a:schemeClr val="tx2">
                <a:lumMod val="75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ln>
                  <a:solidFill>
                    <a:prstClr val="white"/>
                  </a:solidFill>
                </a:ln>
                <a:solidFill>
                  <a:prstClr val="white"/>
                </a:solidFill>
              </a:endParaRPr>
            </a:p>
          </p:txBody>
        </p:sp>
        <p:sp>
          <p:nvSpPr>
            <p:cNvPr id="32" name="Block Arc 31"/>
            <p:cNvSpPr/>
            <p:nvPr/>
          </p:nvSpPr>
          <p:spPr>
            <a:xfrm rot="13310515" flipH="1">
              <a:off x="6714191" y="2118500"/>
              <a:ext cx="4020330" cy="4020330"/>
            </a:xfrm>
            <a:prstGeom prst="blockArc">
              <a:avLst>
                <a:gd name="adj1" fmla="val 8038401"/>
                <a:gd name="adj2" fmla="val 10658918"/>
                <a:gd name="adj3" fmla="val 15162"/>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600" b="1" dirty="0">
                <a:solidFill>
                  <a:srgbClr val="595959"/>
                </a:solidFill>
              </a:endParaRPr>
            </a:p>
          </p:txBody>
        </p:sp>
        <p:sp>
          <p:nvSpPr>
            <p:cNvPr id="33" name="TextBox 32"/>
            <p:cNvSpPr txBox="1"/>
            <p:nvPr/>
          </p:nvSpPr>
          <p:spPr>
            <a:xfrm rot="2960135">
              <a:off x="9206853" y="2815161"/>
              <a:ext cx="1576196" cy="487847"/>
            </a:xfrm>
            <a:prstGeom prst="rect">
              <a:avLst/>
            </a:prstGeom>
            <a:noFill/>
          </p:spPr>
          <p:txBody>
            <a:bodyPr wrap="none" rtlCol="0">
              <a:spAutoFit/>
            </a:bodyPr>
            <a:lstStyle/>
            <a:p>
              <a:pPr algn="ctr">
                <a:defRPr/>
              </a:pPr>
              <a:r>
                <a:rPr lang="en-US" sz="1600" b="1" dirty="0">
                  <a:solidFill>
                    <a:prstClr val="white"/>
                  </a:solidFill>
                  <a:latin typeface="Segoe UI Light" panose="020B0502040204020203" pitchFamily="34" charset="0"/>
                  <a:cs typeface="Segoe UI Light" panose="020B0502040204020203" pitchFamily="34" charset="0"/>
                </a:rPr>
                <a:t>Data Preparation &amp; </a:t>
              </a:r>
            </a:p>
            <a:p>
              <a:pPr algn="ctr">
                <a:defRPr/>
              </a:pPr>
              <a:r>
                <a:rPr lang="en-US" sz="1600" b="1" dirty="0">
                  <a:solidFill>
                    <a:prstClr val="white"/>
                  </a:solidFill>
                  <a:latin typeface="Segoe UI Light" panose="020B0502040204020203" pitchFamily="34" charset="0"/>
                  <a:cs typeface="Segoe UI Light" panose="020B0502040204020203" pitchFamily="34" charset="0"/>
                </a:rPr>
                <a:t>Transformation</a:t>
              </a:r>
            </a:p>
          </p:txBody>
        </p:sp>
        <p:sp>
          <p:nvSpPr>
            <p:cNvPr id="34" name="TextBox 33"/>
            <p:cNvSpPr txBox="1"/>
            <p:nvPr/>
          </p:nvSpPr>
          <p:spPr>
            <a:xfrm rot="18901599">
              <a:off x="7044809" y="2685557"/>
              <a:ext cx="937716" cy="487847"/>
            </a:xfrm>
            <a:prstGeom prst="rect">
              <a:avLst/>
            </a:prstGeom>
            <a:noFill/>
          </p:spPr>
          <p:txBody>
            <a:bodyPr wrap="none" rtlCol="0">
              <a:spAutoFit/>
            </a:bodyPr>
            <a:lstStyle/>
            <a:p>
              <a:pPr algn="ctr">
                <a:defRPr/>
              </a:pPr>
              <a:r>
                <a:rPr lang="en-US" sz="1600" b="1" dirty="0">
                  <a:solidFill>
                    <a:prstClr val="white"/>
                  </a:solidFill>
                  <a:latin typeface="Segoe UI Light" panose="020B0502040204020203" pitchFamily="34" charset="0"/>
                  <a:cs typeface="Segoe UI Light" panose="020B0502040204020203" pitchFamily="34" charset="0"/>
                </a:rPr>
                <a:t>Initialize &amp; </a:t>
              </a:r>
            </a:p>
            <a:p>
              <a:pPr algn="ctr">
                <a:defRPr/>
              </a:pPr>
              <a:r>
                <a:rPr lang="en-US" sz="1600" b="1" dirty="0">
                  <a:solidFill>
                    <a:prstClr val="white"/>
                  </a:solidFill>
                  <a:latin typeface="Segoe UI Light" panose="020B0502040204020203" pitchFamily="34" charset="0"/>
                  <a:cs typeface="Segoe UI Light" panose="020B0502040204020203" pitchFamily="34" charset="0"/>
                </a:rPr>
                <a:t>Scoping</a:t>
              </a:r>
            </a:p>
          </p:txBody>
        </p:sp>
      </p:grpSp>
      <p:sp>
        <p:nvSpPr>
          <p:cNvPr id="41" name="TextBox 40"/>
          <p:cNvSpPr txBox="1"/>
          <p:nvPr/>
        </p:nvSpPr>
        <p:spPr>
          <a:xfrm>
            <a:off x="8528269" y="2281841"/>
            <a:ext cx="1737767" cy="1569660"/>
          </a:xfrm>
          <a:prstGeom prst="rect">
            <a:avLst/>
          </a:prstGeom>
          <a:noFill/>
        </p:spPr>
        <p:txBody>
          <a:bodyPr wrap="square" rtlCol="0">
            <a:spAutoFit/>
          </a:bodyPr>
          <a:lstStyle/>
          <a:p>
            <a:pPr algn="ctr">
              <a:defRPr/>
            </a:pPr>
            <a:r>
              <a:rPr lang="nl-NL" sz="2400" b="1" dirty="0">
                <a:solidFill>
                  <a:prstClr val="white">
                    <a:lumMod val="65000"/>
                  </a:prstClr>
                </a:solidFill>
                <a:latin typeface="Segoe UI Light" panose="020B0502040204020203" pitchFamily="34" charset="0"/>
                <a:cs typeface="Segoe UI Light" panose="020B0502040204020203" pitchFamily="34" charset="0"/>
              </a:rPr>
              <a:t>3 weeks Insight Discovery Approach</a:t>
            </a:r>
            <a:endParaRPr lang="en-US" sz="2400" b="1" dirty="0">
              <a:solidFill>
                <a:prstClr val="white">
                  <a:lumMod val="65000"/>
                </a:prstClr>
              </a:solidFill>
              <a:latin typeface="Segoe UI Light" panose="020B0502040204020203" pitchFamily="34" charset="0"/>
              <a:cs typeface="Segoe UI Light" panose="020B0502040204020203" pitchFamily="34" charset="0"/>
            </a:endParaRPr>
          </a:p>
        </p:txBody>
      </p: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83902" y="3933014"/>
            <a:ext cx="1259549" cy="380711"/>
          </a:xfrm>
          <a:prstGeom prst="rect">
            <a:avLst/>
          </a:prstGeom>
        </p:spPr>
      </p:pic>
    </p:spTree>
    <p:extLst>
      <p:ext uri="{BB962C8B-B14F-4D97-AF65-F5344CB8AC3E}">
        <p14:creationId xmlns:p14="http://schemas.microsoft.com/office/powerpoint/2010/main" val="132072280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defTabSz="607673">
              <a:lnSpc>
                <a:spcPct val="100000"/>
              </a:lnSpc>
              <a:spcBef>
                <a:spcPts val="0"/>
              </a:spcBef>
            </a:pPr>
            <a:r>
              <a:rPr lang="en-US" sz="3200" b="1" dirty="0"/>
              <a:t>Why predictive analytics on boiler failures? </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4001" y="1609146"/>
            <a:ext cx="2895754" cy="2057400"/>
          </a:xfrm>
          <a:prstGeom prst="rect">
            <a:avLst/>
          </a:prstGeom>
          <a:ln w="19050">
            <a:solidFill>
              <a:schemeClr val="tx1"/>
            </a:solidFill>
          </a:ln>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4001" y="3946263"/>
            <a:ext cx="2895754" cy="2031050"/>
          </a:xfrm>
          <a:prstGeom prst="rect">
            <a:avLst/>
          </a:prstGeom>
          <a:ln w="19050">
            <a:solidFill>
              <a:schemeClr val="tx1"/>
            </a:solidFill>
          </a:ln>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54166" y="3946263"/>
            <a:ext cx="2613660" cy="2031050"/>
          </a:xfrm>
          <a:prstGeom prst="rect">
            <a:avLst/>
          </a:prstGeom>
          <a:ln w="19050">
            <a:solidFill>
              <a:schemeClr val="tx1"/>
            </a:solidFill>
          </a:ln>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5861" y="1609147"/>
            <a:ext cx="3212044" cy="2141362"/>
          </a:xfrm>
          <a:prstGeom prst="rect">
            <a:avLst/>
          </a:prstGeom>
          <a:ln w="19050">
            <a:solidFill>
              <a:schemeClr val="tx1"/>
            </a:solidFill>
          </a:ln>
        </p:spPr>
      </p:pic>
      <p:sp>
        <p:nvSpPr>
          <p:cNvPr id="43" name="Freeform 42"/>
          <p:cNvSpPr/>
          <p:nvPr>
            <p:custDataLst>
              <p:tags r:id="rId1"/>
            </p:custDataLst>
          </p:nvPr>
        </p:nvSpPr>
        <p:spPr>
          <a:xfrm>
            <a:off x="8107174" y="1563333"/>
            <a:ext cx="337457" cy="2103213"/>
          </a:xfrm>
          <a:custGeom>
            <a:avLst/>
            <a:gdLst/>
            <a:ahLst/>
            <a:cxnLst/>
            <a:rect l="0" t="0" r="0" b="0"/>
            <a:pathLst>
              <a:path w="304801" h="4231416">
                <a:moveTo>
                  <a:pt x="0" y="0"/>
                </a:moveTo>
                <a:lnTo>
                  <a:pt x="304800" y="2115707"/>
                </a:lnTo>
                <a:lnTo>
                  <a:pt x="0" y="4231415"/>
                </a:lnTo>
                <a:close/>
              </a:path>
            </a:pathLst>
          </a:custGeom>
          <a:solidFill>
            <a:schemeClr val="tx2">
              <a:lumMod val="75000"/>
            </a:schemeClr>
          </a:solidFill>
          <a:ln w="1905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2000" tIns="36000" rIns="36000" bIns="72000" anchor="ctr"/>
          <a:lstStyle/>
          <a:p>
            <a:pPr algn="ctr">
              <a:spcBef>
                <a:spcPct val="50000"/>
              </a:spcBef>
              <a:defRPr/>
            </a:pPr>
            <a:endParaRPr lang="en-GB" sz="1200" b="1" dirty="0">
              <a:solidFill>
                <a:schemeClr val="bg1"/>
              </a:solidFill>
              <a:latin typeface="Calibri" pitchFamily="34" charset="0"/>
              <a:cs typeface="Calibri" pitchFamily="34" charset="0"/>
            </a:endParaRPr>
          </a:p>
        </p:txBody>
      </p:sp>
      <p:sp>
        <p:nvSpPr>
          <p:cNvPr id="44" name="Freeform 43"/>
          <p:cNvSpPr/>
          <p:nvPr>
            <p:custDataLst>
              <p:tags r:id="rId2"/>
            </p:custDataLst>
          </p:nvPr>
        </p:nvSpPr>
        <p:spPr>
          <a:xfrm>
            <a:off x="8110669" y="3910181"/>
            <a:ext cx="337457" cy="2103213"/>
          </a:xfrm>
          <a:custGeom>
            <a:avLst/>
            <a:gdLst/>
            <a:ahLst/>
            <a:cxnLst/>
            <a:rect l="0" t="0" r="0" b="0"/>
            <a:pathLst>
              <a:path w="304801" h="4231416">
                <a:moveTo>
                  <a:pt x="0" y="0"/>
                </a:moveTo>
                <a:lnTo>
                  <a:pt x="304800" y="2115707"/>
                </a:lnTo>
                <a:lnTo>
                  <a:pt x="0" y="4231415"/>
                </a:lnTo>
                <a:close/>
              </a:path>
            </a:pathLst>
          </a:custGeom>
          <a:solidFill>
            <a:schemeClr val="tx2">
              <a:lumMod val="75000"/>
            </a:schemeClr>
          </a:solidFill>
          <a:ln w="1905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2000" tIns="36000" rIns="36000" bIns="72000" anchor="ctr"/>
          <a:lstStyle/>
          <a:p>
            <a:pPr algn="ctr">
              <a:spcBef>
                <a:spcPct val="50000"/>
              </a:spcBef>
              <a:defRPr/>
            </a:pPr>
            <a:endParaRPr lang="en-GB" sz="1200" b="1" dirty="0">
              <a:solidFill>
                <a:schemeClr val="bg1"/>
              </a:solidFill>
              <a:latin typeface="Calibri" pitchFamily="34" charset="0"/>
              <a:cs typeface="Calibri" pitchFamily="34" charset="0"/>
            </a:endParaRPr>
          </a:p>
        </p:txBody>
      </p: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54166" y="1609147"/>
            <a:ext cx="2613660" cy="2057400"/>
          </a:xfrm>
          <a:prstGeom prst="rect">
            <a:avLst/>
          </a:prstGeom>
          <a:ln w="19050">
            <a:solidFill>
              <a:schemeClr val="tx1"/>
            </a:solidFill>
          </a:ln>
        </p:spPr>
      </p:pic>
      <p:sp>
        <p:nvSpPr>
          <p:cNvPr id="45" name="Freeform 44"/>
          <p:cNvSpPr/>
          <p:nvPr>
            <p:custDataLst>
              <p:tags r:id="rId3"/>
            </p:custDataLst>
          </p:nvPr>
        </p:nvSpPr>
        <p:spPr>
          <a:xfrm>
            <a:off x="4178574" y="1978146"/>
            <a:ext cx="337457" cy="3999167"/>
          </a:xfrm>
          <a:custGeom>
            <a:avLst/>
            <a:gdLst/>
            <a:ahLst/>
            <a:cxnLst/>
            <a:rect l="0" t="0" r="0" b="0"/>
            <a:pathLst>
              <a:path w="304801" h="4231416">
                <a:moveTo>
                  <a:pt x="0" y="0"/>
                </a:moveTo>
                <a:lnTo>
                  <a:pt x="304800" y="2115707"/>
                </a:lnTo>
                <a:lnTo>
                  <a:pt x="0" y="4231415"/>
                </a:lnTo>
                <a:close/>
              </a:path>
            </a:pathLst>
          </a:custGeom>
          <a:solidFill>
            <a:schemeClr val="tx2">
              <a:lumMod val="75000"/>
            </a:schemeClr>
          </a:solidFill>
          <a:ln w="1905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2000" tIns="36000" rIns="36000" bIns="72000" anchor="ctr"/>
          <a:lstStyle/>
          <a:p>
            <a:pPr algn="ctr">
              <a:spcBef>
                <a:spcPct val="50000"/>
              </a:spcBef>
              <a:defRPr/>
            </a:pPr>
            <a:endParaRPr lang="en-GB" sz="1200" b="1" dirty="0">
              <a:solidFill>
                <a:schemeClr val="bg1"/>
              </a:solidFill>
              <a:latin typeface="Calibri" pitchFamily="34" charset="0"/>
              <a:cs typeface="Calibri" pitchFamily="34" charset="0"/>
            </a:endParaRPr>
          </a:p>
        </p:txBody>
      </p:sp>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5862" y="3750509"/>
            <a:ext cx="3212044" cy="2226805"/>
          </a:xfrm>
          <a:prstGeom prst="rect">
            <a:avLst/>
          </a:prstGeom>
          <a:ln w="19050">
            <a:solidFill>
              <a:schemeClr val="tx1"/>
            </a:solidFill>
          </a:ln>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6548" y="6253673"/>
            <a:ext cx="1026930" cy="310400"/>
          </a:xfrm>
          <a:prstGeom prst="rect">
            <a:avLst/>
          </a:prstGeom>
        </p:spPr>
      </p:pic>
    </p:spTree>
    <p:extLst>
      <p:ext uri="{BB962C8B-B14F-4D97-AF65-F5344CB8AC3E}">
        <p14:creationId xmlns:p14="http://schemas.microsoft.com/office/powerpoint/2010/main" val="30416131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defTabSz="607673">
              <a:lnSpc>
                <a:spcPct val="100000"/>
              </a:lnSpc>
              <a:spcBef>
                <a:spcPts val="0"/>
              </a:spcBef>
            </a:pPr>
            <a:r>
              <a:rPr lang="en-US" sz="3200" b="1" dirty="0"/>
              <a:t>The starting point was </a:t>
            </a:r>
            <a:r>
              <a:rPr lang="en-US" sz="3200" b="1" dirty="0" err="1"/>
              <a:t>Baxi’s</a:t>
            </a:r>
            <a:r>
              <a:rPr lang="en-US" sz="3200" b="1" dirty="0"/>
              <a:t> existing boiler failure forecast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854" y="1815816"/>
            <a:ext cx="2883545" cy="2162659"/>
          </a:xfrm>
          <a:prstGeom prst="rect">
            <a:avLst/>
          </a:prstGeom>
          <a:ln w="28575">
            <a:solidFill>
              <a:schemeClr val="tx1"/>
            </a:solidFill>
          </a:ln>
        </p:spPr>
      </p:pic>
      <p:sp>
        <p:nvSpPr>
          <p:cNvPr id="4" name="TextBox 3"/>
          <p:cNvSpPr txBox="1"/>
          <p:nvPr/>
        </p:nvSpPr>
        <p:spPr>
          <a:xfrm>
            <a:off x="2674997" y="2635536"/>
            <a:ext cx="991402" cy="523220"/>
          </a:xfrm>
          <a:prstGeom prst="rect">
            <a:avLst/>
          </a:prstGeom>
          <a:noFill/>
        </p:spPr>
        <p:txBody>
          <a:bodyPr wrap="square" rtlCol="0">
            <a:spAutoFit/>
          </a:bodyPr>
          <a:lstStyle/>
          <a:p>
            <a:r>
              <a:rPr lang="nl-NL" sz="2800" dirty="0">
                <a:latin typeface="Segoe UI Light" panose="020B0502040204020203" pitchFamily="34" charset="0"/>
                <a:cs typeface="Segoe UI Light" panose="020B0502040204020203" pitchFamily="34" charset="0"/>
              </a:rPr>
              <a:t>87%</a:t>
            </a:r>
            <a:endParaRPr lang="en-US" sz="2800" dirty="0">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115" y="2937374"/>
            <a:ext cx="2832418" cy="3176194"/>
          </a:xfrm>
          <a:prstGeom prst="rect">
            <a:avLst/>
          </a:prstGeom>
          <a:ln w="28575">
            <a:solidFill>
              <a:schemeClr val="tx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1830" y="1968824"/>
            <a:ext cx="2135204" cy="1748198"/>
          </a:xfrm>
          <a:prstGeom prst="rect">
            <a:avLst/>
          </a:prstGeom>
          <a:ln w="28575">
            <a:solidFill>
              <a:schemeClr val="tx1"/>
            </a:solidFill>
          </a:ln>
        </p:spPr>
      </p:pic>
      <p:sp>
        <p:nvSpPr>
          <p:cNvPr id="13" name="Rectangle 12"/>
          <p:cNvSpPr/>
          <p:nvPr/>
        </p:nvSpPr>
        <p:spPr>
          <a:xfrm>
            <a:off x="8654323" y="1968825"/>
            <a:ext cx="1288574" cy="17481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latin typeface="Segoe UI Light" panose="020B0502040204020203" pitchFamily="34" charset="0"/>
                <a:cs typeface="Segoe UI Light" panose="020B0502040204020203" pitchFamily="34" charset="0"/>
              </a:rPr>
              <a:t>Bi-Annual Forecasts</a:t>
            </a:r>
            <a:endParaRPr lang="en-US" sz="2000" dirty="0">
              <a:latin typeface="Segoe UI Light" panose="020B0502040204020203" pitchFamily="34" charset="0"/>
              <a:cs typeface="Segoe UI Light" panose="020B0502040204020203" pitchFamily="34" charset="0"/>
            </a:endParaRP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9432" y="3717022"/>
            <a:ext cx="3750433" cy="2321214"/>
          </a:xfrm>
          <a:prstGeom prst="rect">
            <a:avLst/>
          </a:prstGeom>
          <a:ln w="28575">
            <a:solidFill>
              <a:schemeClr val="tx1"/>
            </a:solidFill>
          </a:ln>
        </p:spPr>
      </p:pic>
      <p:sp>
        <p:nvSpPr>
          <p:cNvPr id="5" name="Rectangle 4"/>
          <p:cNvSpPr/>
          <p:nvPr/>
        </p:nvSpPr>
        <p:spPr>
          <a:xfrm>
            <a:off x="3666399" y="2319688"/>
            <a:ext cx="2865431" cy="6176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latin typeface="Segoe UI Light" panose="020B0502040204020203" pitchFamily="34" charset="0"/>
                <a:cs typeface="Segoe UI Light" panose="020B0502040204020203" pitchFamily="34" charset="0"/>
              </a:rPr>
              <a:t>A Single UK Forecast</a:t>
            </a:r>
            <a:endParaRPr lang="en-US" sz="2000" dirty="0">
              <a:latin typeface="Segoe UI Light" panose="020B0502040204020203" pitchFamily="34" charset="0"/>
              <a:cs typeface="Segoe UI Light" panose="020B0502040204020203" pitchFamily="34" charset="0"/>
            </a:endParaRPr>
          </a:p>
        </p:txBody>
      </p:sp>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96548" y="6253673"/>
            <a:ext cx="1026930" cy="310400"/>
          </a:xfrm>
          <a:prstGeom prst="rect">
            <a:avLst/>
          </a:prstGeom>
        </p:spPr>
      </p:pic>
    </p:spTree>
    <p:extLst>
      <p:ext uri="{BB962C8B-B14F-4D97-AF65-F5344CB8AC3E}">
        <p14:creationId xmlns:p14="http://schemas.microsoft.com/office/powerpoint/2010/main" val="29884881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49235" y="351648"/>
            <a:ext cx="10270415" cy="998344"/>
          </a:xfrm>
        </p:spPr>
        <p:txBody>
          <a:bodyPr/>
          <a:lstStyle/>
          <a:p>
            <a:pPr defTabSz="607673">
              <a:lnSpc>
                <a:spcPct val="100000"/>
              </a:lnSpc>
              <a:spcBef>
                <a:spcPts val="0"/>
              </a:spcBef>
            </a:pPr>
            <a:r>
              <a:rPr lang="en-US" sz="3200" b="1" dirty="0"/>
              <a:t>The Ask</a:t>
            </a:r>
          </a:p>
        </p:txBody>
      </p:sp>
      <p:sp>
        <p:nvSpPr>
          <p:cNvPr id="50" name="TextBox 49"/>
          <p:cNvSpPr txBox="1"/>
          <p:nvPr/>
        </p:nvSpPr>
        <p:spPr bwMode="gray">
          <a:xfrm>
            <a:off x="795528" y="5451975"/>
            <a:ext cx="10918622" cy="556273"/>
          </a:xfrm>
          <a:prstGeom prst="rect">
            <a:avLst/>
          </a:prstGeom>
          <a:noFill/>
          <a:ln w="25400" cap="flat" cmpd="sng" algn="ctr">
            <a:noFill/>
            <a:prstDash val="solid"/>
          </a:ln>
          <a:effectLst/>
        </p:spPr>
        <p:txBody>
          <a:bodyPr wrap="square" lIns="0" tIns="0" rIns="0" bIns="0" rtlCol="0" anchor="ctr">
            <a:noAutofit/>
          </a:bodyPr>
          <a:lstStyle>
            <a:defPPr>
              <a:defRPr lang="en-US"/>
            </a:defPPr>
            <a:lvl1pPr eaLnBrk="0" fontAlgn="auto" hangingPunct="0">
              <a:lnSpc>
                <a:spcPct val="80000"/>
              </a:lnSpc>
              <a:spcBef>
                <a:spcPts val="0"/>
              </a:spcBef>
              <a:spcAft>
                <a:spcPts val="0"/>
              </a:spcAft>
              <a:defRPr sz="2000" b="1" kern="0">
                <a:solidFill>
                  <a:prstClr val="black">
                    <a:lumMod val="85000"/>
                    <a:lumOff val="15000"/>
                  </a:prstClr>
                </a:solidFill>
                <a:latin typeface="Open Sans Condensed" panose="020B0806030504020204" pitchFamily="34" charset="0"/>
                <a:ea typeface="Open Sans Condensed" panose="020B0806030504020204" pitchFamily="34" charset="0"/>
                <a:cs typeface="Open Sans Condensed" panose="020B0806030504020204" pitchFamily="34" charset="0"/>
              </a:defRPr>
            </a:lvl1pPr>
          </a:lstStyle>
          <a:p>
            <a:pPr algn="ctr">
              <a:lnSpc>
                <a:spcPct val="90000"/>
              </a:lnSpc>
            </a:pPr>
            <a:r>
              <a:rPr lang="en-US" b="0" dirty="0">
                <a:solidFill>
                  <a:schemeClr val="tx1"/>
                </a:solidFill>
                <a:latin typeface="+mn-lt"/>
                <a:cs typeface="Arial" panose="020B0604020202020204" pitchFamily="34" charset="0"/>
              </a:rPr>
              <a:t>Create a robust boiler failure job volume forecast and insights by region that allows for more efficient engineer scheduling, reduces response time and ultimately drives customer satisfaction</a:t>
            </a:r>
            <a:endParaRPr lang="nn-NO" b="0" dirty="0">
              <a:solidFill>
                <a:schemeClr val="tx1"/>
              </a:solidFill>
              <a:latin typeface="+mn-lt"/>
              <a:cs typeface="Arial" panose="020B0604020202020204" pitchFamily="34" charset="0"/>
            </a:endParaRPr>
          </a:p>
        </p:txBody>
      </p:sp>
      <p:sp>
        <p:nvSpPr>
          <p:cNvPr id="86" name="Rectangle 85"/>
          <p:cNvSpPr/>
          <p:nvPr/>
        </p:nvSpPr>
        <p:spPr>
          <a:xfrm>
            <a:off x="795528" y="1474542"/>
            <a:ext cx="2655533" cy="15776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dirty="0"/>
              <a:t>   Improve the boiler failure job volume forecasting model to predict by day, urgency and region</a:t>
            </a:r>
            <a:endParaRPr lang="en-US" dirty="0"/>
          </a:p>
        </p:txBody>
      </p:sp>
      <p:sp>
        <p:nvSpPr>
          <p:cNvPr id="87" name="Rectangle 86"/>
          <p:cNvSpPr/>
          <p:nvPr/>
        </p:nvSpPr>
        <p:spPr>
          <a:xfrm>
            <a:off x="3682918" y="1474541"/>
            <a:ext cx="2762289" cy="15973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Show impressive accuracy statistics and insights not previously known</a:t>
            </a:r>
            <a:r>
              <a:rPr lang="en-GB" baseline="30000" dirty="0"/>
              <a:t> </a:t>
            </a:r>
            <a:endParaRPr lang="en-US" dirty="0"/>
          </a:p>
        </p:txBody>
      </p:sp>
      <p:sp>
        <p:nvSpPr>
          <p:cNvPr id="88" name="Rectangle 87"/>
          <p:cNvSpPr/>
          <p:nvPr/>
        </p:nvSpPr>
        <p:spPr>
          <a:xfrm>
            <a:off x="6677064" y="1474541"/>
            <a:ext cx="2421052" cy="157768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Rank the most important factors driving the forecast</a:t>
            </a:r>
            <a:endParaRPr lang="en-US" dirty="0"/>
          </a:p>
        </p:txBody>
      </p:sp>
      <p:sp>
        <p:nvSpPr>
          <p:cNvPr id="89" name="Rectangle 88"/>
          <p:cNvSpPr/>
          <p:nvPr/>
        </p:nvSpPr>
        <p:spPr>
          <a:xfrm>
            <a:off x="9374449" y="1474541"/>
            <a:ext cx="2339700" cy="157768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Compare the accuracy of the new forecast vs. existing forecast  </a:t>
            </a:r>
            <a:endParaRPr lang="en-US" dirty="0"/>
          </a:p>
        </p:txBody>
      </p:sp>
      <p:sp>
        <p:nvSpPr>
          <p:cNvPr id="90" name="Oval 89"/>
          <p:cNvSpPr/>
          <p:nvPr>
            <p:custDataLst>
              <p:tags r:id="rId1"/>
            </p:custDataLst>
          </p:nvPr>
        </p:nvSpPr>
        <p:spPr bwMode="auto">
          <a:xfrm>
            <a:off x="636653" y="1413623"/>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75000"/>
              </a:spcBef>
              <a:spcAft>
                <a:spcPct val="0"/>
              </a:spcAft>
              <a:buClrTx/>
              <a:buSzTx/>
              <a:buFontTx/>
              <a:buNone/>
              <a:tabLst/>
            </a:pPr>
            <a:r>
              <a:rPr lang="en-GB" sz="1400" b="1" dirty="0">
                <a:solidFill>
                  <a:schemeClr val="bg1"/>
                </a:solidFill>
                <a:latin typeface="Calibri"/>
                <a:cs typeface="Calibri"/>
                <a:sym typeface="Calibri"/>
              </a:rPr>
              <a:t>1</a:t>
            </a:r>
            <a:endParaRPr kumimoji="0" lang="en-GB" sz="1400" b="1" i="0" u="none" strike="noStrike" cap="none" normalizeH="0" baseline="0" dirty="0">
              <a:ln>
                <a:noFill/>
              </a:ln>
              <a:solidFill>
                <a:schemeClr val="bg1"/>
              </a:solidFill>
              <a:effectLst/>
              <a:latin typeface="Calibri"/>
              <a:cs typeface="Calibri"/>
              <a:sym typeface="Calibri"/>
            </a:endParaRPr>
          </a:p>
        </p:txBody>
      </p:sp>
      <p:sp>
        <p:nvSpPr>
          <p:cNvPr id="91" name="Oval 90"/>
          <p:cNvSpPr/>
          <p:nvPr>
            <p:custDataLst>
              <p:tags r:id="rId2"/>
            </p:custDataLst>
          </p:nvPr>
        </p:nvSpPr>
        <p:spPr bwMode="auto">
          <a:xfrm>
            <a:off x="3506518" y="1413623"/>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75000"/>
              </a:spcBef>
              <a:spcAft>
                <a:spcPct val="0"/>
              </a:spcAft>
              <a:buClrTx/>
              <a:buSzTx/>
              <a:buFontTx/>
              <a:buNone/>
              <a:tabLst/>
            </a:pPr>
            <a:r>
              <a:rPr kumimoji="0" lang="en-GB" sz="1400" b="1" i="0" u="none" strike="noStrike" cap="none" normalizeH="0" baseline="0" dirty="0">
                <a:ln>
                  <a:noFill/>
                </a:ln>
                <a:solidFill>
                  <a:schemeClr val="bg1"/>
                </a:solidFill>
                <a:effectLst/>
                <a:latin typeface="Calibri"/>
                <a:cs typeface="Calibri"/>
                <a:sym typeface="Calibri"/>
              </a:rPr>
              <a:t>2</a:t>
            </a:r>
          </a:p>
        </p:txBody>
      </p:sp>
      <p:sp>
        <p:nvSpPr>
          <p:cNvPr id="92" name="Oval 91"/>
          <p:cNvSpPr/>
          <p:nvPr>
            <p:custDataLst>
              <p:tags r:id="rId3"/>
            </p:custDataLst>
          </p:nvPr>
        </p:nvSpPr>
        <p:spPr bwMode="auto">
          <a:xfrm>
            <a:off x="6527248" y="1413623"/>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75000"/>
              </a:spcBef>
              <a:spcAft>
                <a:spcPct val="0"/>
              </a:spcAft>
              <a:buClrTx/>
              <a:buSzTx/>
              <a:buFontTx/>
              <a:buNone/>
              <a:tabLst/>
            </a:pPr>
            <a:r>
              <a:rPr lang="en-GB" sz="1400" b="1" dirty="0">
                <a:solidFill>
                  <a:schemeClr val="bg1"/>
                </a:solidFill>
                <a:latin typeface="Calibri"/>
                <a:cs typeface="Calibri"/>
                <a:sym typeface="Calibri"/>
              </a:rPr>
              <a:t>3</a:t>
            </a:r>
            <a:endParaRPr kumimoji="0" lang="en-GB" sz="1400" b="1" i="0" u="none" strike="noStrike" cap="none" normalizeH="0" baseline="0" dirty="0">
              <a:ln>
                <a:noFill/>
              </a:ln>
              <a:solidFill>
                <a:schemeClr val="bg1"/>
              </a:solidFill>
              <a:effectLst/>
              <a:latin typeface="Calibri"/>
              <a:cs typeface="Calibri"/>
              <a:sym typeface="Calibri"/>
            </a:endParaRPr>
          </a:p>
        </p:txBody>
      </p:sp>
      <p:sp>
        <p:nvSpPr>
          <p:cNvPr id="93" name="Oval 92"/>
          <p:cNvSpPr/>
          <p:nvPr>
            <p:custDataLst>
              <p:tags r:id="rId4"/>
            </p:custDataLst>
          </p:nvPr>
        </p:nvSpPr>
        <p:spPr bwMode="auto">
          <a:xfrm>
            <a:off x="9116338" y="1413623"/>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75000"/>
              </a:spcBef>
              <a:spcAft>
                <a:spcPct val="0"/>
              </a:spcAft>
              <a:buClrTx/>
              <a:buSzTx/>
              <a:buFontTx/>
              <a:buNone/>
              <a:tabLst/>
            </a:pPr>
            <a:r>
              <a:rPr kumimoji="0" lang="en-GB" sz="1400" b="1" i="0" u="none" strike="noStrike" cap="none" normalizeH="0" baseline="0" dirty="0">
                <a:ln>
                  <a:noFill/>
                </a:ln>
                <a:solidFill>
                  <a:schemeClr val="bg1"/>
                </a:solidFill>
                <a:effectLst/>
                <a:latin typeface="Calibri"/>
                <a:cs typeface="Calibri"/>
                <a:sym typeface="Calibri"/>
              </a:rPr>
              <a:t>4</a:t>
            </a:r>
          </a:p>
        </p:txBody>
      </p:sp>
      <p:sp>
        <p:nvSpPr>
          <p:cNvPr id="94" name="Rectangle 93"/>
          <p:cNvSpPr/>
          <p:nvPr/>
        </p:nvSpPr>
        <p:spPr>
          <a:xfrm>
            <a:off x="795528" y="3206544"/>
            <a:ext cx="2655533" cy="13994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Bringing region granularity into the job volume forecasting</a:t>
            </a:r>
            <a:endParaRPr lang="en-US" dirty="0"/>
          </a:p>
        </p:txBody>
      </p:sp>
      <p:sp>
        <p:nvSpPr>
          <p:cNvPr id="95" name="Rectangle 94"/>
          <p:cNvSpPr/>
          <p:nvPr/>
        </p:nvSpPr>
        <p:spPr>
          <a:xfrm>
            <a:off x="3682920" y="3226158"/>
            <a:ext cx="2762288" cy="1379786"/>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Actionable insights for </a:t>
            </a:r>
            <a:r>
              <a:rPr lang="en-GB"/>
              <a:t>the business, </a:t>
            </a:r>
            <a:r>
              <a:rPr lang="en-GB" dirty="0"/>
              <a:t>e.g. estimated jobs by time of </a:t>
            </a:r>
            <a:r>
              <a:rPr lang="en-GB"/>
              <a:t>the year, </a:t>
            </a:r>
            <a:r>
              <a:rPr lang="en-GB" dirty="0"/>
              <a:t>no impact of weather&gt; 3</a:t>
            </a:r>
            <a:r>
              <a:rPr lang="en-GB" baseline="30000" dirty="0"/>
              <a:t>o</a:t>
            </a:r>
            <a:endParaRPr lang="en-US" dirty="0"/>
          </a:p>
        </p:txBody>
      </p:sp>
      <p:sp>
        <p:nvSpPr>
          <p:cNvPr id="96" name="Rectangle 95"/>
          <p:cNvSpPr/>
          <p:nvPr/>
        </p:nvSpPr>
        <p:spPr>
          <a:xfrm>
            <a:off x="6677064" y="3226157"/>
            <a:ext cx="2421051" cy="1379787"/>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Triggers driving forecast accuracy and their relative importance</a:t>
            </a:r>
            <a:endParaRPr lang="en-US" dirty="0"/>
          </a:p>
        </p:txBody>
      </p:sp>
      <p:sp>
        <p:nvSpPr>
          <p:cNvPr id="97" name="Rectangle 96"/>
          <p:cNvSpPr/>
          <p:nvPr/>
        </p:nvSpPr>
        <p:spPr>
          <a:xfrm>
            <a:off x="9374449" y="3216350"/>
            <a:ext cx="2339700" cy="1389594"/>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Increased value and ROI through increased accuracy</a:t>
            </a:r>
            <a:endParaRPr lang="en-US" dirty="0"/>
          </a:p>
        </p:txBody>
      </p:sp>
      <p:sp>
        <p:nvSpPr>
          <p:cNvPr id="100" name="TextBox 99"/>
          <p:cNvSpPr txBox="1"/>
          <p:nvPr/>
        </p:nvSpPr>
        <p:spPr>
          <a:xfrm>
            <a:off x="231152" y="1920459"/>
            <a:ext cx="400110" cy="967175"/>
          </a:xfrm>
          <a:prstGeom prst="rect">
            <a:avLst/>
          </a:prstGeom>
          <a:noFill/>
        </p:spPr>
        <p:txBody>
          <a:bodyPr vert="vert270" wrap="square" rtlCol="0">
            <a:spAutoFit/>
          </a:bodyPr>
          <a:lstStyle/>
          <a:p>
            <a:pPr algn="ctr"/>
            <a:r>
              <a:rPr lang="nl-NL" sz="1400" dirty="0"/>
              <a:t>Scope</a:t>
            </a:r>
            <a:endParaRPr lang="en-US" sz="1400" dirty="0"/>
          </a:p>
        </p:txBody>
      </p:sp>
      <p:cxnSp>
        <p:nvCxnSpPr>
          <p:cNvPr id="102" name="Straight Arrow Connector 101"/>
          <p:cNvCxnSpPr/>
          <p:nvPr/>
        </p:nvCxnSpPr>
        <p:spPr>
          <a:xfrm>
            <a:off x="544225" y="1552611"/>
            <a:ext cx="0" cy="149961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233682" y="3052227"/>
            <a:ext cx="615553" cy="1614777"/>
          </a:xfrm>
          <a:prstGeom prst="rect">
            <a:avLst/>
          </a:prstGeom>
          <a:noFill/>
        </p:spPr>
        <p:txBody>
          <a:bodyPr vert="vert270" wrap="square" rtlCol="0">
            <a:spAutoFit/>
          </a:bodyPr>
          <a:lstStyle/>
          <a:p>
            <a:pPr algn="ctr"/>
            <a:r>
              <a:rPr lang="nl-NL" sz="1400" dirty="0"/>
              <a:t>Avanade Success Factors</a:t>
            </a:r>
            <a:endParaRPr lang="en-US" sz="1400" dirty="0"/>
          </a:p>
        </p:txBody>
      </p:sp>
      <p:cxnSp>
        <p:nvCxnSpPr>
          <p:cNvPr id="105" name="Straight Arrow Connector 104"/>
          <p:cNvCxnSpPr/>
          <p:nvPr/>
        </p:nvCxnSpPr>
        <p:spPr>
          <a:xfrm>
            <a:off x="556260" y="3177195"/>
            <a:ext cx="0" cy="1499616"/>
          </a:xfrm>
          <a:prstGeom prst="straightConnector1">
            <a:avLst/>
          </a:prstGeom>
          <a:ln w="127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Isosceles Triangle 105"/>
          <p:cNvSpPr/>
          <p:nvPr/>
        </p:nvSpPr>
        <p:spPr>
          <a:xfrm rot="10800000">
            <a:off x="960791" y="4760261"/>
            <a:ext cx="10493790" cy="407476"/>
          </a:xfrm>
          <a:prstGeom prst="triangl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solidFill>
                <a:prstClr val="white"/>
              </a:solidFill>
            </a:endParaRPr>
          </a:p>
        </p:txBody>
      </p:sp>
      <p:pic>
        <p:nvPicPr>
          <p:cNvPr id="22" name="Picture 2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05069" y="6292992"/>
            <a:ext cx="948440" cy="286676"/>
          </a:xfrm>
          <a:prstGeom prst="rect">
            <a:avLst/>
          </a:prstGeom>
        </p:spPr>
      </p:pic>
    </p:spTree>
    <p:extLst>
      <p:ext uri="{BB962C8B-B14F-4D97-AF65-F5344CB8AC3E}">
        <p14:creationId xmlns:p14="http://schemas.microsoft.com/office/powerpoint/2010/main" val="28546396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itle 5"/>
          <p:cNvSpPr txBox="1">
            <a:spLocks/>
          </p:cNvSpPr>
          <p:nvPr/>
        </p:nvSpPr>
        <p:spPr>
          <a:xfrm>
            <a:off x="837127" y="324516"/>
            <a:ext cx="10533250" cy="536468"/>
          </a:xfrm>
          <a:prstGeom prst="rect">
            <a:avLst/>
          </a:prstGeom>
        </p:spPr>
        <p:txBody>
          <a:bodyPr anchor="ctr">
            <a:noAutofit/>
          </a:bodyPr>
          <a:lstStyle>
            <a:lvl1pPr algn="l" defTabSz="1561810" rtl="0" eaLnBrk="1" latinLnBrk="0" hangingPunct="1">
              <a:spcBef>
                <a:spcPct val="0"/>
              </a:spcBef>
              <a:buNone/>
              <a:defRPr kumimoji="0" lang="en-US" sz="3900" b="0" i="0" u="none" strike="noStrike" kern="1200" cap="none" spc="0" normalizeH="0" baseline="0" noProof="0">
                <a:ln>
                  <a:noFill/>
                </a:ln>
                <a:solidFill>
                  <a:schemeClr val="bg1">
                    <a:lumMod val="50000"/>
                  </a:schemeClr>
                </a:solidFill>
                <a:effectLst/>
                <a:uLnTx/>
                <a:uFillTx/>
                <a:latin typeface="Segoe UI Light" pitchFamily="34" charset="0"/>
                <a:ea typeface="+mj-ea"/>
                <a:cs typeface="+mj-cs"/>
              </a:defRPr>
            </a:lvl1pPr>
          </a:lstStyle>
          <a:p>
            <a:r>
              <a:rPr lang="en-GB" sz="3600" dirty="0">
                <a:solidFill>
                  <a:srgbClr val="000000">
                    <a:lumMod val="75000"/>
                    <a:lumOff val="25000"/>
                  </a:srgbClr>
                </a:solidFill>
              </a:rPr>
              <a:t>How did we get here?</a:t>
            </a:r>
          </a:p>
        </p:txBody>
      </p:sp>
      <p:sp>
        <p:nvSpPr>
          <p:cNvPr id="109" name="TextBox 108"/>
          <p:cNvSpPr txBox="1"/>
          <p:nvPr/>
        </p:nvSpPr>
        <p:spPr>
          <a:xfrm>
            <a:off x="828742" y="860984"/>
            <a:ext cx="11093691" cy="422031"/>
          </a:xfrm>
          <a:prstGeom prst="rect">
            <a:avLst/>
          </a:prstGeom>
          <a:noFill/>
        </p:spPr>
        <p:txBody>
          <a:bodyPr wrap="square" lIns="117208" tIns="58604" rIns="117208" bIns="58604" rtlCol="0" anchor="ctr">
            <a:noAutofit/>
          </a:bodyPr>
          <a:lstStyle/>
          <a:p>
            <a:r>
              <a:rPr lang="en-US" sz="2200" dirty="0">
                <a:solidFill>
                  <a:srgbClr val="000000">
                    <a:lumMod val="75000"/>
                    <a:lumOff val="25000"/>
                  </a:srgbClr>
                </a:solidFill>
                <a:latin typeface="Segoe UI Light"/>
              </a:rPr>
              <a:t>An agile, three week, discovery based collaborative approach</a:t>
            </a:r>
          </a:p>
        </p:txBody>
      </p:sp>
      <p:sp>
        <p:nvSpPr>
          <p:cNvPr id="56" name="Title 5"/>
          <p:cNvSpPr txBox="1">
            <a:spLocks/>
          </p:cNvSpPr>
          <p:nvPr/>
        </p:nvSpPr>
        <p:spPr>
          <a:xfrm>
            <a:off x="837127" y="324516"/>
            <a:ext cx="10533250" cy="536468"/>
          </a:xfrm>
          <a:prstGeom prst="rect">
            <a:avLst/>
          </a:prstGeom>
        </p:spPr>
        <p:txBody>
          <a:bodyPr anchor="ctr">
            <a:noAutofit/>
          </a:bodyPr>
          <a:lstStyle>
            <a:lvl1pPr algn="l" defTabSz="1561810" rtl="0" eaLnBrk="1" latinLnBrk="0" hangingPunct="1">
              <a:spcBef>
                <a:spcPct val="0"/>
              </a:spcBef>
              <a:buNone/>
              <a:defRPr kumimoji="0" lang="en-US" sz="3900" b="0" i="0" u="none" strike="noStrike" kern="1200" cap="none" spc="0" normalizeH="0" baseline="0" noProof="0">
                <a:ln>
                  <a:noFill/>
                </a:ln>
                <a:solidFill>
                  <a:schemeClr val="bg1">
                    <a:lumMod val="50000"/>
                  </a:schemeClr>
                </a:solidFill>
                <a:effectLst/>
                <a:uLnTx/>
                <a:uFillTx/>
                <a:latin typeface="Segoe UI Light" pitchFamily="34" charset="0"/>
                <a:ea typeface="+mj-ea"/>
                <a:cs typeface="+mj-cs"/>
              </a:defRPr>
            </a:lvl1pPr>
          </a:lstStyle>
          <a:p>
            <a:endParaRPr lang="en-GB" sz="2800" dirty="0">
              <a:solidFill>
                <a:srgbClr val="000000">
                  <a:lumMod val="75000"/>
                  <a:lumOff val="25000"/>
                </a:srgbClr>
              </a:solidFill>
            </a:endParaRPr>
          </a:p>
        </p:txBody>
      </p:sp>
      <p:sp>
        <p:nvSpPr>
          <p:cNvPr id="64" name="Rectangle 63"/>
          <p:cNvSpPr/>
          <p:nvPr/>
        </p:nvSpPr>
        <p:spPr>
          <a:xfrm>
            <a:off x="1023508" y="2859516"/>
            <a:ext cx="2138740" cy="41070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kern="0" dirty="0">
                <a:solidFill>
                  <a:prstClr val="white"/>
                </a:solidFill>
                <a:ea typeface="Segoe UI" panose="020B0502040204020203" pitchFamily="34" charset="0"/>
                <a:cs typeface="Segoe UI Light"/>
              </a:rPr>
              <a:t>Mobilise </a:t>
            </a:r>
          </a:p>
        </p:txBody>
      </p:sp>
      <p:sp>
        <p:nvSpPr>
          <p:cNvPr id="65" name="Rectangle 64"/>
          <p:cNvSpPr/>
          <p:nvPr/>
        </p:nvSpPr>
        <p:spPr>
          <a:xfrm>
            <a:off x="3162248" y="2390918"/>
            <a:ext cx="2982913" cy="4621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kern="0" dirty="0">
                <a:solidFill>
                  <a:prstClr val="white"/>
                </a:solidFill>
                <a:ea typeface="Segoe UI" panose="020B0502040204020203" pitchFamily="34" charset="0"/>
                <a:cs typeface="Segoe UI Light"/>
              </a:rPr>
              <a:t>Enriching Data &amp; Designing Modelling Approaches</a:t>
            </a:r>
          </a:p>
        </p:txBody>
      </p:sp>
      <p:sp>
        <p:nvSpPr>
          <p:cNvPr id="66" name="Rectangle 65"/>
          <p:cNvSpPr/>
          <p:nvPr/>
        </p:nvSpPr>
        <p:spPr>
          <a:xfrm>
            <a:off x="6145161" y="1980963"/>
            <a:ext cx="3440457" cy="41070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kern="0" dirty="0">
                <a:solidFill>
                  <a:prstClr val="white"/>
                </a:solidFill>
                <a:ea typeface="Segoe UI" panose="020B0502040204020203" pitchFamily="34" charset="0"/>
                <a:cs typeface="Segoe UI Light"/>
              </a:rPr>
              <a:t>Making it Real &amp; Learning Continuously</a:t>
            </a:r>
          </a:p>
        </p:txBody>
      </p:sp>
      <p:sp>
        <p:nvSpPr>
          <p:cNvPr id="67" name="Rectangle 66"/>
          <p:cNvSpPr/>
          <p:nvPr/>
        </p:nvSpPr>
        <p:spPr>
          <a:xfrm>
            <a:off x="9243237" y="1565610"/>
            <a:ext cx="2558742" cy="41070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kern="0" dirty="0">
                <a:solidFill>
                  <a:prstClr val="white"/>
                </a:solidFill>
                <a:ea typeface="Segoe UI" panose="020B0502040204020203" pitchFamily="34" charset="0"/>
                <a:cs typeface="Segoe UI Light"/>
              </a:rPr>
              <a:t>Setting You up for Success</a:t>
            </a:r>
          </a:p>
        </p:txBody>
      </p:sp>
      <p:sp>
        <p:nvSpPr>
          <p:cNvPr id="68" name="Arc 67"/>
          <p:cNvSpPr/>
          <p:nvPr/>
        </p:nvSpPr>
        <p:spPr>
          <a:xfrm>
            <a:off x="2104078" y="1931295"/>
            <a:ext cx="1184914" cy="991892"/>
          </a:xfrm>
          <a:prstGeom prst="arc">
            <a:avLst>
              <a:gd name="adj1" fmla="val 7761537"/>
              <a:gd name="adj2" fmla="val 20866964"/>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prstClr val="white"/>
              </a:solidFill>
            </a:endParaRPr>
          </a:p>
        </p:txBody>
      </p:sp>
      <p:cxnSp>
        <p:nvCxnSpPr>
          <p:cNvPr id="69" name="Straight Arrow Connector 68"/>
          <p:cNvCxnSpPr/>
          <p:nvPr/>
        </p:nvCxnSpPr>
        <p:spPr>
          <a:xfrm>
            <a:off x="3248007" y="2242043"/>
            <a:ext cx="30996" cy="14723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0" name="Arc 69"/>
          <p:cNvSpPr/>
          <p:nvPr/>
        </p:nvSpPr>
        <p:spPr>
          <a:xfrm>
            <a:off x="5263158" y="1496260"/>
            <a:ext cx="1073668" cy="991892"/>
          </a:xfrm>
          <a:prstGeom prst="arc">
            <a:avLst>
              <a:gd name="adj1" fmla="val 7761537"/>
              <a:gd name="adj2" fmla="val 20866964"/>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prstClr val="black"/>
              </a:solidFill>
            </a:endParaRPr>
          </a:p>
        </p:txBody>
      </p:sp>
      <p:cxnSp>
        <p:nvCxnSpPr>
          <p:cNvPr id="71" name="Straight Arrow Connector 70"/>
          <p:cNvCxnSpPr/>
          <p:nvPr/>
        </p:nvCxnSpPr>
        <p:spPr>
          <a:xfrm>
            <a:off x="6321328" y="1826651"/>
            <a:ext cx="30996" cy="14723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2" name="Arc 71"/>
          <p:cNvSpPr/>
          <p:nvPr/>
        </p:nvSpPr>
        <p:spPr>
          <a:xfrm>
            <a:off x="8587562" y="1085556"/>
            <a:ext cx="1073668" cy="991892"/>
          </a:xfrm>
          <a:prstGeom prst="arc">
            <a:avLst>
              <a:gd name="adj1" fmla="val 7761537"/>
              <a:gd name="adj2" fmla="val 20866964"/>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prstClr val="black"/>
              </a:solidFill>
            </a:endParaRPr>
          </a:p>
        </p:txBody>
      </p:sp>
      <p:cxnSp>
        <p:nvCxnSpPr>
          <p:cNvPr id="73" name="Straight Arrow Connector 72"/>
          <p:cNvCxnSpPr/>
          <p:nvPr/>
        </p:nvCxnSpPr>
        <p:spPr>
          <a:xfrm>
            <a:off x="9645732" y="1415947"/>
            <a:ext cx="30996" cy="147233"/>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794738" y="1226435"/>
            <a:ext cx="8281399" cy="790414"/>
          </a:xfrm>
          <a:prstGeom prst="rect">
            <a:avLst/>
          </a:prstGeom>
          <a:noFill/>
        </p:spPr>
        <p:txBody>
          <a:bodyPr wrap="square" lIns="117208" tIns="58604" rIns="117208" bIns="58604" rtlCol="0" anchor="t">
            <a:noAutofit/>
          </a:bodyPr>
          <a:lstStyle/>
          <a:p>
            <a:r>
              <a:rPr lang="en-GB" sz="1400" kern="0" dirty="0">
                <a:solidFill>
                  <a:prstClr val="white"/>
                </a:solidFill>
                <a:latin typeface="Segoe UI Light" panose="020B0502040204020203" pitchFamily="34" charset="0"/>
                <a:cs typeface="Segoe UI Light" panose="020B0502040204020203" pitchFamily="34" charset="0"/>
              </a:rPr>
              <a:t>Start with the end </a:t>
            </a:r>
            <a:r>
              <a:rPr lang="en-GB" sz="1400" kern="0">
                <a:solidFill>
                  <a:prstClr val="white"/>
                </a:solidFill>
                <a:latin typeface="Segoe UI Light" panose="020B0502040204020203" pitchFamily="34" charset="0"/>
                <a:cs typeface="Segoe UI Light" panose="020B0502040204020203" pitchFamily="34" charset="0"/>
              </a:rPr>
              <a:t>in mind, </a:t>
            </a:r>
            <a:r>
              <a:rPr lang="en-GB" sz="1400" kern="0" dirty="0">
                <a:solidFill>
                  <a:prstClr val="white"/>
                </a:solidFill>
                <a:latin typeface="Segoe UI Light" panose="020B0502040204020203" pitchFamily="34" charset="0"/>
                <a:cs typeface="Segoe UI Light" panose="020B0502040204020203" pitchFamily="34" charset="0"/>
              </a:rPr>
              <a:t>learn rapidly and evolve thinking</a:t>
            </a:r>
            <a:r>
              <a:rPr lang="en-GB" sz="1600" kern="0" dirty="0">
                <a:solidFill>
                  <a:prstClr val="white"/>
                </a:solidFill>
                <a:latin typeface="Segoe UI Light" panose="020B0502040204020203" pitchFamily="34" charset="0"/>
                <a:cs typeface="Segoe UI Light" panose="020B0502040204020203" pitchFamily="34" charset="0"/>
              </a:rPr>
              <a:t> </a:t>
            </a:r>
          </a:p>
        </p:txBody>
      </p:sp>
      <p:cxnSp>
        <p:nvCxnSpPr>
          <p:cNvPr id="79" name="Straight Connector 78"/>
          <p:cNvCxnSpPr/>
          <p:nvPr/>
        </p:nvCxnSpPr>
        <p:spPr>
          <a:xfrm flipV="1">
            <a:off x="629262" y="3324373"/>
            <a:ext cx="11146460" cy="64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598675" y="4251384"/>
            <a:ext cx="11146460" cy="645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1337565" y="3428381"/>
            <a:ext cx="958537" cy="871238"/>
            <a:chOff x="240252" y="2535106"/>
            <a:chExt cx="1292860" cy="1260475"/>
          </a:xfrm>
        </p:grpSpPr>
        <p:sp>
          <p:nvSpPr>
            <p:cNvPr id="83" name="Oval 82"/>
            <p:cNvSpPr/>
            <p:nvPr/>
          </p:nvSpPr>
          <p:spPr>
            <a:xfrm>
              <a:off x="240252" y="2535106"/>
              <a:ext cx="1292860" cy="1260475"/>
            </a:xfrm>
            <a:prstGeom prst="ellipse">
              <a:avLst/>
            </a:prstGeom>
            <a:solidFill>
              <a:schemeClr val="bg1"/>
            </a:solidFill>
            <a:ln w="19050">
              <a:solidFill>
                <a:srgbClr val="F9C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4" name="TextBox 83"/>
            <p:cNvSpPr txBox="1"/>
            <p:nvPr/>
          </p:nvSpPr>
          <p:spPr>
            <a:xfrm>
              <a:off x="265923" y="2766954"/>
              <a:ext cx="1235395" cy="750507"/>
            </a:xfrm>
            <a:prstGeom prst="rect">
              <a:avLst/>
            </a:prstGeom>
            <a:noFill/>
          </p:spPr>
          <p:txBody>
            <a:bodyPr wrap="square" lIns="117208" tIns="58604" rIns="117208" bIns="58604" rtlCol="0" anchor="ctr">
              <a:noAutofit/>
            </a:bodyPr>
            <a:lstStyle/>
            <a:p>
              <a:pPr algn="ctr"/>
              <a:r>
                <a:rPr lang="nl-NL" sz="1600" b="1" baseline="-25000" dirty="0">
                  <a:solidFill>
                    <a:srgbClr val="010F48"/>
                  </a:solidFill>
                  <a:ea typeface="Calibri" charset="0"/>
                  <a:cs typeface="Times New Roman" charset="0"/>
                </a:rPr>
                <a:t>Kick off workshop</a:t>
              </a:r>
              <a:endParaRPr lang="en-US" sz="1600" b="1" baseline="-25000" dirty="0">
                <a:solidFill>
                  <a:srgbClr val="010F48"/>
                </a:solidFill>
                <a:ea typeface="Calibri" charset="0"/>
                <a:cs typeface="Times New Roman" charset="0"/>
              </a:endParaRPr>
            </a:p>
          </p:txBody>
        </p:sp>
      </p:grpSp>
      <p:sp>
        <p:nvSpPr>
          <p:cNvPr id="85" name="Oval 84"/>
          <p:cNvSpPr/>
          <p:nvPr/>
        </p:nvSpPr>
        <p:spPr>
          <a:xfrm>
            <a:off x="5851779" y="3354339"/>
            <a:ext cx="958537" cy="871238"/>
          </a:xfrm>
          <a:prstGeom prst="ellipse">
            <a:avLst/>
          </a:prstGeom>
          <a:solidFill>
            <a:schemeClr val="bg1"/>
          </a:solidFill>
          <a:ln w="19050">
            <a:solidFill>
              <a:srgbClr val="F9C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6" name="Oval 85"/>
          <p:cNvSpPr/>
          <p:nvPr/>
        </p:nvSpPr>
        <p:spPr>
          <a:xfrm>
            <a:off x="10763220" y="3336460"/>
            <a:ext cx="958537" cy="871238"/>
          </a:xfrm>
          <a:prstGeom prst="ellipse">
            <a:avLst/>
          </a:prstGeom>
          <a:solidFill>
            <a:schemeClr val="bg1"/>
          </a:solidFill>
          <a:ln w="19050">
            <a:solidFill>
              <a:srgbClr val="F9C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7" name="TextBox 86"/>
          <p:cNvSpPr txBox="1"/>
          <p:nvPr/>
        </p:nvSpPr>
        <p:spPr>
          <a:xfrm>
            <a:off x="10697982" y="3414083"/>
            <a:ext cx="1089011" cy="518749"/>
          </a:xfrm>
          <a:prstGeom prst="rect">
            <a:avLst/>
          </a:prstGeom>
          <a:noFill/>
        </p:spPr>
        <p:txBody>
          <a:bodyPr wrap="square" lIns="117208" tIns="58604" rIns="117208" bIns="58604" rtlCol="0" anchor="ctr">
            <a:noAutofit/>
          </a:bodyPr>
          <a:lstStyle/>
          <a:p>
            <a:pPr algn="ctr"/>
            <a:r>
              <a:rPr lang="en-US" sz="1600" b="1" baseline="-25000" dirty="0">
                <a:solidFill>
                  <a:srgbClr val="010F48"/>
                </a:solidFill>
                <a:ea typeface="Calibri" charset="0"/>
                <a:cs typeface="Times New Roman" charset="0"/>
              </a:rPr>
              <a:t>Final</a:t>
            </a:r>
            <a:r>
              <a:rPr lang="en-US" sz="1600" b="1" dirty="0">
                <a:solidFill>
                  <a:srgbClr val="010F48"/>
                </a:solidFill>
                <a:ea typeface="Calibri" charset="0"/>
                <a:cs typeface="Times New Roman" charset="0"/>
              </a:rPr>
              <a:t> </a:t>
            </a:r>
            <a:r>
              <a:rPr lang="en-US" sz="1600" b="1" baseline="-25000" dirty="0">
                <a:solidFill>
                  <a:srgbClr val="010F48"/>
                </a:solidFill>
                <a:ea typeface="Calibri" charset="0"/>
                <a:cs typeface="Times New Roman" charset="0"/>
              </a:rPr>
              <a:t> presentation &amp; value</a:t>
            </a:r>
          </a:p>
        </p:txBody>
      </p:sp>
      <p:sp>
        <p:nvSpPr>
          <p:cNvPr id="88" name="TextBox 87"/>
          <p:cNvSpPr txBox="1"/>
          <p:nvPr/>
        </p:nvSpPr>
        <p:spPr>
          <a:xfrm>
            <a:off x="5873082" y="3509542"/>
            <a:ext cx="915932" cy="518749"/>
          </a:xfrm>
          <a:prstGeom prst="rect">
            <a:avLst/>
          </a:prstGeom>
          <a:noFill/>
        </p:spPr>
        <p:txBody>
          <a:bodyPr wrap="square" lIns="117208" tIns="58604" rIns="117208" bIns="58604" rtlCol="0" anchor="ctr">
            <a:noAutofit/>
          </a:bodyPr>
          <a:lstStyle/>
          <a:p>
            <a:pPr algn="ctr"/>
            <a:r>
              <a:rPr lang="en-US" sz="1600" b="1" baseline="-25000" dirty="0">
                <a:solidFill>
                  <a:srgbClr val="010F48"/>
                </a:solidFill>
                <a:ea typeface="Calibri" charset="0"/>
                <a:cs typeface="Times New Roman" charset="0"/>
              </a:rPr>
              <a:t>Making it real – first  results</a:t>
            </a:r>
          </a:p>
        </p:txBody>
      </p:sp>
      <p:cxnSp>
        <p:nvCxnSpPr>
          <p:cNvPr id="91" name="Straight Connector 75"/>
          <p:cNvCxnSpPr/>
          <p:nvPr/>
        </p:nvCxnSpPr>
        <p:spPr>
          <a:xfrm flipV="1">
            <a:off x="629262" y="5138252"/>
            <a:ext cx="10615035" cy="20402"/>
          </a:xfrm>
          <a:prstGeom prst="line">
            <a:avLst/>
          </a:prstGeom>
          <a:noFill/>
          <a:ln w="3175" cap="flat" cmpd="sng" algn="ctr">
            <a:solidFill>
              <a:srgbClr val="010F48"/>
            </a:solidFill>
            <a:prstDash val="solid"/>
          </a:ln>
          <a:effectLst/>
        </p:spPr>
      </p:cxnSp>
      <p:sp>
        <p:nvSpPr>
          <p:cNvPr id="92" name="Oval 76"/>
          <p:cNvSpPr/>
          <p:nvPr/>
        </p:nvSpPr>
        <p:spPr>
          <a:xfrm>
            <a:off x="6280718" y="5041657"/>
            <a:ext cx="193190" cy="193190"/>
          </a:xfrm>
          <a:prstGeom prst="ellipse">
            <a:avLst/>
          </a:prstGeom>
          <a:solidFill>
            <a:srgbClr val="010F48"/>
          </a:solidFill>
          <a:ln w="25400" cap="flat" cmpd="sng" algn="ctr">
            <a:noFill/>
            <a:prstDash val="solid"/>
          </a:ln>
          <a:effectLst/>
        </p:spPr>
        <p:txBody>
          <a:bodyPr rtlCol="0" anchor="ctr"/>
          <a:lstStyle/>
          <a:p>
            <a:pPr algn="ctr">
              <a:defRPr/>
            </a:pPr>
            <a:endParaRPr lang="en-US" sz="2117" kern="0">
              <a:solidFill>
                <a:srgbClr val="002060"/>
              </a:solidFill>
            </a:endParaRPr>
          </a:p>
        </p:txBody>
      </p:sp>
      <p:sp>
        <p:nvSpPr>
          <p:cNvPr id="93" name="Oval 78"/>
          <p:cNvSpPr/>
          <p:nvPr/>
        </p:nvSpPr>
        <p:spPr>
          <a:xfrm>
            <a:off x="3145768" y="5071631"/>
            <a:ext cx="193190" cy="193190"/>
          </a:xfrm>
          <a:prstGeom prst="ellipse">
            <a:avLst/>
          </a:prstGeom>
          <a:solidFill>
            <a:srgbClr val="010F48"/>
          </a:solidFill>
          <a:ln w="25400" cap="flat" cmpd="sng" algn="ctr">
            <a:noFill/>
            <a:prstDash val="solid"/>
          </a:ln>
          <a:effectLst/>
        </p:spPr>
        <p:txBody>
          <a:bodyPr rtlCol="0" anchor="ctr"/>
          <a:lstStyle/>
          <a:p>
            <a:pPr algn="ctr">
              <a:defRPr/>
            </a:pPr>
            <a:endParaRPr lang="en-US" sz="2117" kern="0">
              <a:solidFill>
                <a:srgbClr val="002060"/>
              </a:solidFill>
            </a:endParaRPr>
          </a:p>
        </p:txBody>
      </p:sp>
      <p:sp>
        <p:nvSpPr>
          <p:cNvPr id="94" name="Oval 80"/>
          <p:cNvSpPr/>
          <p:nvPr/>
        </p:nvSpPr>
        <p:spPr>
          <a:xfrm>
            <a:off x="9555797" y="5081800"/>
            <a:ext cx="193190" cy="193190"/>
          </a:xfrm>
          <a:prstGeom prst="ellipse">
            <a:avLst/>
          </a:prstGeom>
          <a:solidFill>
            <a:srgbClr val="010F48"/>
          </a:solidFill>
          <a:ln w="25400" cap="flat" cmpd="sng" algn="ctr">
            <a:noFill/>
            <a:prstDash val="solid"/>
          </a:ln>
          <a:effectLst/>
        </p:spPr>
        <p:txBody>
          <a:bodyPr rtlCol="0" anchor="ctr"/>
          <a:lstStyle/>
          <a:p>
            <a:pPr algn="ctr">
              <a:defRPr/>
            </a:pPr>
            <a:endParaRPr lang="en-US" sz="2117" kern="0">
              <a:solidFill>
                <a:srgbClr val="002060"/>
              </a:solidFill>
            </a:endParaRPr>
          </a:p>
        </p:txBody>
      </p:sp>
      <p:sp>
        <p:nvSpPr>
          <p:cNvPr id="95" name="Oval 81"/>
          <p:cNvSpPr/>
          <p:nvPr/>
        </p:nvSpPr>
        <p:spPr>
          <a:xfrm>
            <a:off x="7806413" y="5056011"/>
            <a:ext cx="193190" cy="193190"/>
          </a:xfrm>
          <a:prstGeom prst="ellipse">
            <a:avLst/>
          </a:prstGeom>
          <a:solidFill>
            <a:srgbClr val="010F48"/>
          </a:solidFill>
          <a:ln w="25400" cap="flat" cmpd="sng" algn="ctr">
            <a:noFill/>
            <a:prstDash val="solid"/>
          </a:ln>
          <a:effectLst/>
        </p:spPr>
        <p:txBody>
          <a:bodyPr rtlCol="0" anchor="ctr"/>
          <a:lstStyle/>
          <a:p>
            <a:pPr algn="ctr">
              <a:defRPr/>
            </a:pPr>
            <a:endParaRPr lang="en-US" sz="2117" kern="0">
              <a:solidFill>
                <a:srgbClr val="002060"/>
              </a:solidFill>
            </a:endParaRPr>
          </a:p>
        </p:txBody>
      </p:sp>
      <p:sp>
        <p:nvSpPr>
          <p:cNvPr id="96" name="Oval 92"/>
          <p:cNvSpPr/>
          <p:nvPr/>
        </p:nvSpPr>
        <p:spPr>
          <a:xfrm>
            <a:off x="4793131" y="5052309"/>
            <a:ext cx="193190" cy="193190"/>
          </a:xfrm>
          <a:prstGeom prst="ellipse">
            <a:avLst/>
          </a:prstGeom>
          <a:solidFill>
            <a:srgbClr val="010F48"/>
          </a:solidFill>
          <a:ln w="25400" cap="flat" cmpd="sng" algn="ctr">
            <a:noFill/>
            <a:prstDash val="solid"/>
          </a:ln>
          <a:effectLst/>
        </p:spPr>
        <p:txBody>
          <a:bodyPr rtlCol="0" anchor="ctr"/>
          <a:lstStyle/>
          <a:p>
            <a:pPr algn="ctr">
              <a:defRPr/>
            </a:pPr>
            <a:endParaRPr lang="en-US" sz="2117" kern="0">
              <a:solidFill>
                <a:srgbClr val="002060"/>
              </a:solidFill>
            </a:endParaRPr>
          </a:p>
        </p:txBody>
      </p:sp>
      <p:sp>
        <p:nvSpPr>
          <p:cNvPr id="97" name="Oval 97"/>
          <p:cNvSpPr/>
          <p:nvPr/>
        </p:nvSpPr>
        <p:spPr>
          <a:xfrm>
            <a:off x="11276409" y="5029017"/>
            <a:ext cx="278419" cy="278419"/>
          </a:xfrm>
          <a:prstGeom prst="ellipse">
            <a:avLst/>
          </a:prstGeom>
          <a:solidFill>
            <a:schemeClr val="bg1"/>
          </a:solidFill>
          <a:ln w="76200" cap="flat" cmpd="sng" algn="ctr">
            <a:solidFill>
              <a:srgbClr val="010F48"/>
            </a:solidFill>
            <a:prstDash val="solid"/>
          </a:ln>
          <a:effectLst/>
        </p:spPr>
        <p:txBody>
          <a:bodyPr rtlCol="0" anchor="ctr"/>
          <a:lstStyle/>
          <a:p>
            <a:pPr algn="ctr">
              <a:defRPr/>
            </a:pPr>
            <a:endParaRPr lang="en-US" sz="2117" kern="0">
              <a:solidFill>
                <a:srgbClr val="FFFFFF"/>
              </a:solidFill>
            </a:endParaRPr>
          </a:p>
        </p:txBody>
      </p:sp>
      <p:sp>
        <p:nvSpPr>
          <p:cNvPr id="98" name="Rectangle 97"/>
          <p:cNvSpPr/>
          <p:nvPr/>
        </p:nvSpPr>
        <p:spPr>
          <a:xfrm>
            <a:off x="983740" y="4247523"/>
            <a:ext cx="1619250" cy="830997"/>
          </a:xfrm>
          <a:prstGeom prst="rect">
            <a:avLst/>
          </a:prstGeom>
        </p:spPr>
        <p:txBody>
          <a:bodyPr wrap="square">
            <a:spAutoFit/>
          </a:bodyPr>
          <a:lstStyle/>
          <a:p>
            <a:pPr algn="ctr">
              <a:lnSpc>
                <a:spcPct val="150000"/>
              </a:lnSpc>
            </a:pPr>
            <a:r>
              <a:rPr lang="nl-NL" sz="1600" b="1" baseline="-25000" dirty="0">
                <a:solidFill>
                  <a:srgbClr val="010F48"/>
                </a:solidFill>
                <a:ea typeface="Calibri" charset="0"/>
                <a:cs typeface="Times New Roman" charset="0"/>
              </a:rPr>
              <a:t>Days 1-2</a:t>
            </a:r>
            <a:endParaRPr lang="en-US" sz="1600" b="1" baseline="-25000" dirty="0">
              <a:solidFill>
                <a:srgbClr val="010F48"/>
              </a:solidFill>
              <a:ea typeface="Calibri" charset="0"/>
              <a:cs typeface="Times New Roman" charset="0"/>
            </a:endParaRPr>
          </a:p>
          <a:p>
            <a:pPr algn="ctr">
              <a:lnSpc>
                <a:spcPct val="150000"/>
              </a:lnSpc>
            </a:pPr>
            <a:r>
              <a:rPr lang="en-US" sz="1600" b="1" baseline="-25000" dirty="0">
                <a:solidFill>
                  <a:srgbClr val="010F48"/>
                </a:solidFill>
                <a:ea typeface="Calibri" charset="0"/>
                <a:cs typeface="Times New Roman" charset="0"/>
              </a:rPr>
              <a:t>Assess &amp; Scope</a:t>
            </a:r>
          </a:p>
          <a:p>
            <a:pPr marL="96441" indent="-96441" defTabSz="878721">
              <a:buFont typeface="Arial" panose="020B0604020202020204" pitchFamily="34" charset="0"/>
              <a:buChar char="•"/>
            </a:pPr>
            <a:endParaRPr lang="en-US" sz="800" kern="0" dirty="0">
              <a:solidFill>
                <a:prstClr val="black">
                  <a:lumMod val="75000"/>
                  <a:lumOff val="25000"/>
                </a:prstClr>
              </a:solidFill>
              <a:latin typeface="Segoe UI Light"/>
              <a:cs typeface="Segoe UI Light"/>
            </a:endParaRPr>
          </a:p>
          <a:p>
            <a:pPr defTabSz="878721"/>
            <a:endParaRPr lang="en-US" sz="800" kern="0" dirty="0">
              <a:solidFill>
                <a:prstClr val="black">
                  <a:lumMod val="75000"/>
                  <a:lumOff val="25000"/>
                </a:prstClr>
              </a:solidFill>
              <a:latin typeface="Segoe UI Light"/>
              <a:cs typeface="Segoe UI Light"/>
            </a:endParaRPr>
          </a:p>
        </p:txBody>
      </p:sp>
      <p:sp>
        <p:nvSpPr>
          <p:cNvPr id="110" name="Rectangle 109"/>
          <p:cNvSpPr/>
          <p:nvPr/>
        </p:nvSpPr>
        <p:spPr>
          <a:xfrm>
            <a:off x="4026732" y="4236202"/>
            <a:ext cx="1619250" cy="584775"/>
          </a:xfrm>
          <a:prstGeom prst="rect">
            <a:avLst/>
          </a:prstGeom>
        </p:spPr>
        <p:txBody>
          <a:bodyPr wrap="square">
            <a:spAutoFit/>
          </a:bodyPr>
          <a:lstStyle/>
          <a:p>
            <a:pPr algn="ctr">
              <a:lnSpc>
                <a:spcPct val="150000"/>
              </a:lnSpc>
            </a:pPr>
            <a:r>
              <a:rPr lang="en-US" sz="1600" b="1" baseline="-25000" dirty="0">
                <a:solidFill>
                  <a:srgbClr val="010F48"/>
                </a:solidFill>
                <a:ea typeface="Calibri" charset="0"/>
                <a:cs typeface="Times New Roman" charset="0"/>
              </a:rPr>
              <a:t>Days 5-9</a:t>
            </a:r>
          </a:p>
          <a:p>
            <a:pPr algn="ctr">
              <a:lnSpc>
                <a:spcPct val="150000"/>
              </a:lnSpc>
            </a:pPr>
            <a:r>
              <a:rPr lang="en-US" sz="1600" b="1" baseline="-25000" dirty="0">
                <a:solidFill>
                  <a:srgbClr val="010F48"/>
                </a:solidFill>
                <a:ea typeface="Calibri" charset="0"/>
                <a:cs typeface="Times New Roman" charset="0"/>
              </a:rPr>
              <a:t>Investigate &amp; Analyze</a:t>
            </a:r>
          </a:p>
        </p:txBody>
      </p:sp>
      <p:sp>
        <p:nvSpPr>
          <p:cNvPr id="116" name="Rectangle 115"/>
          <p:cNvSpPr/>
          <p:nvPr/>
        </p:nvSpPr>
        <p:spPr>
          <a:xfrm>
            <a:off x="2307724" y="4234413"/>
            <a:ext cx="1858153" cy="723275"/>
          </a:xfrm>
          <a:prstGeom prst="rect">
            <a:avLst/>
          </a:prstGeom>
        </p:spPr>
        <p:txBody>
          <a:bodyPr wrap="square">
            <a:spAutoFit/>
          </a:bodyPr>
          <a:lstStyle/>
          <a:p>
            <a:pPr algn="ctr">
              <a:lnSpc>
                <a:spcPct val="150000"/>
              </a:lnSpc>
            </a:pPr>
            <a:r>
              <a:rPr lang="en-US" sz="1600" b="1" baseline="-25000" dirty="0">
                <a:solidFill>
                  <a:srgbClr val="010F48"/>
                </a:solidFill>
                <a:ea typeface="Calibri" charset="0"/>
                <a:cs typeface="Times New Roman" charset="0"/>
              </a:rPr>
              <a:t>Days 3-4</a:t>
            </a:r>
          </a:p>
          <a:p>
            <a:pPr algn="ctr">
              <a:lnSpc>
                <a:spcPct val="150000"/>
              </a:lnSpc>
            </a:pPr>
            <a:r>
              <a:rPr lang="en-US" sz="1600" b="1" baseline="-25000" dirty="0">
                <a:solidFill>
                  <a:srgbClr val="010F48"/>
                </a:solidFill>
                <a:ea typeface="Calibri" charset="0"/>
                <a:cs typeface="Times New Roman" charset="0"/>
              </a:rPr>
              <a:t>Data Discovery &amp; Set up</a:t>
            </a:r>
          </a:p>
          <a:p>
            <a:pPr marL="117475" indent="-117475" defTabSz="1561702">
              <a:lnSpc>
                <a:spcPct val="90000"/>
              </a:lnSpc>
              <a:spcAft>
                <a:spcPts val="300"/>
              </a:spcAft>
              <a:buFont typeface="Arial" panose="020B0604020202020204" pitchFamily="34" charset="0"/>
              <a:buChar char="•"/>
              <a:defRPr/>
            </a:pPr>
            <a:endParaRPr lang="en-US" sz="1000" dirty="0">
              <a:solidFill>
                <a:srgbClr val="000000">
                  <a:lumMod val="95000"/>
                  <a:lumOff val="5000"/>
                </a:srgbClr>
              </a:solidFill>
              <a:cs typeface="Segoe UI Light" panose="020B0502040204020203" pitchFamily="34" charset="0"/>
            </a:endParaRPr>
          </a:p>
        </p:txBody>
      </p:sp>
      <p:sp>
        <p:nvSpPr>
          <p:cNvPr id="143" name="Rectangle 142"/>
          <p:cNvSpPr/>
          <p:nvPr/>
        </p:nvSpPr>
        <p:spPr>
          <a:xfrm>
            <a:off x="5396792" y="4213714"/>
            <a:ext cx="1900029" cy="830997"/>
          </a:xfrm>
          <a:prstGeom prst="rect">
            <a:avLst/>
          </a:prstGeom>
        </p:spPr>
        <p:txBody>
          <a:bodyPr wrap="square">
            <a:spAutoFit/>
          </a:bodyPr>
          <a:lstStyle/>
          <a:p>
            <a:pPr algn="ctr">
              <a:lnSpc>
                <a:spcPct val="150000"/>
              </a:lnSpc>
            </a:pPr>
            <a:r>
              <a:rPr lang="en-US" sz="1600" b="1" baseline="-25000" dirty="0">
                <a:solidFill>
                  <a:srgbClr val="010F48"/>
                </a:solidFill>
                <a:ea typeface="Calibri" charset="0"/>
                <a:cs typeface="Times New Roman" charset="0"/>
              </a:rPr>
              <a:t>Days 10-14</a:t>
            </a:r>
          </a:p>
          <a:p>
            <a:pPr algn="ctr">
              <a:lnSpc>
                <a:spcPct val="150000"/>
              </a:lnSpc>
            </a:pPr>
            <a:r>
              <a:rPr lang="en-US" sz="1600" b="1" baseline="-25000" dirty="0">
                <a:solidFill>
                  <a:srgbClr val="010F48"/>
                </a:solidFill>
                <a:ea typeface="Calibri" charset="0"/>
                <a:cs typeface="Times New Roman" charset="0"/>
              </a:rPr>
              <a:t>Forecasting Models Approach &amp; First Views</a:t>
            </a:r>
          </a:p>
        </p:txBody>
      </p:sp>
      <p:sp>
        <p:nvSpPr>
          <p:cNvPr id="145" name="Rectangle 144"/>
          <p:cNvSpPr/>
          <p:nvPr/>
        </p:nvSpPr>
        <p:spPr>
          <a:xfrm>
            <a:off x="8647635" y="4190632"/>
            <a:ext cx="1816323" cy="830997"/>
          </a:xfrm>
          <a:prstGeom prst="rect">
            <a:avLst/>
          </a:prstGeom>
        </p:spPr>
        <p:txBody>
          <a:bodyPr wrap="square">
            <a:spAutoFit/>
          </a:bodyPr>
          <a:lstStyle/>
          <a:p>
            <a:pPr algn="ctr">
              <a:lnSpc>
                <a:spcPct val="150000"/>
              </a:lnSpc>
            </a:pPr>
            <a:r>
              <a:rPr lang="en-US" sz="1600" b="1" baseline="-25000" dirty="0">
                <a:solidFill>
                  <a:srgbClr val="010F48"/>
                </a:solidFill>
                <a:ea typeface="Calibri" charset="0"/>
                <a:cs typeface="Times New Roman" charset="0"/>
              </a:rPr>
              <a:t>Days 17-18</a:t>
            </a:r>
          </a:p>
          <a:p>
            <a:pPr algn="ctr">
              <a:lnSpc>
                <a:spcPct val="150000"/>
              </a:lnSpc>
            </a:pPr>
            <a:r>
              <a:rPr lang="en-US" sz="1600" b="1" baseline="-25000" dirty="0">
                <a:solidFill>
                  <a:srgbClr val="010F48"/>
                </a:solidFill>
                <a:ea typeface="Calibri" charset="0"/>
                <a:cs typeface="Times New Roman" charset="0"/>
              </a:rPr>
              <a:t>Automating the Models &amp; Knowledge Transfer</a:t>
            </a:r>
          </a:p>
        </p:txBody>
      </p:sp>
      <p:sp>
        <p:nvSpPr>
          <p:cNvPr id="146" name="Oval 76"/>
          <p:cNvSpPr/>
          <p:nvPr/>
        </p:nvSpPr>
        <p:spPr>
          <a:xfrm>
            <a:off x="1720239" y="5050304"/>
            <a:ext cx="193190" cy="193190"/>
          </a:xfrm>
          <a:prstGeom prst="ellipse">
            <a:avLst/>
          </a:prstGeom>
          <a:solidFill>
            <a:srgbClr val="010F48"/>
          </a:solidFill>
          <a:ln w="25400" cap="flat" cmpd="sng" algn="ctr">
            <a:noFill/>
            <a:prstDash val="solid"/>
          </a:ln>
          <a:effectLst/>
        </p:spPr>
        <p:txBody>
          <a:bodyPr rtlCol="0" anchor="ctr"/>
          <a:lstStyle/>
          <a:p>
            <a:pPr algn="ctr">
              <a:defRPr/>
            </a:pPr>
            <a:endParaRPr lang="en-US" sz="2117" kern="0">
              <a:solidFill>
                <a:srgbClr val="002060"/>
              </a:solidFill>
            </a:endParaRPr>
          </a:p>
        </p:txBody>
      </p:sp>
      <p:sp>
        <p:nvSpPr>
          <p:cNvPr id="42" name="Rectangle 41"/>
          <p:cNvSpPr/>
          <p:nvPr/>
        </p:nvSpPr>
        <p:spPr>
          <a:xfrm>
            <a:off x="7050001" y="4202173"/>
            <a:ext cx="1619250" cy="830997"/>
          </a:xfrm>
          <a:prstGeom prst="rect">
            <a:avLst/>
          </a:prstGeom>
        </p:spPr>
        <p:txBody>
          <a:bodyPr wrap="square">
            <a:spAutoFit/>
          </a:bodyPr>
          <a:lstStyle/>
          <a:p>
            <a:pPr algn="ctr">
              <a:lnSpc>
                <a:spcPct val="150000"/>
              </a:lnSpc>
            </a:pPr>
            <a:r>
              <a:rPr lang="en-US" sz="1600" b="1" baseline="-25000" dirty="0">
                <a:solidFill>
                  <a:srgbClr val="010F48"/>
                </a:solidFill>
                <a:ea typeface="Calibri" charset="0"/>
                <a:cs typeface="Times New Roman" charset="0"/>
              </a:rPr>
              <a:t>Days 15-16</a:t>
            </a:r>
          </a:p>
          <a:p>
            <a:pPr algn="ctr">
              <a:lnSpc>
                <a:spcPct val="150000"/>
              </a:lnSpc>
            </a:pPr>
            <a:r>
              <a:rPr lang="en-US" sz="1600" b="1" baseline="-25000" dirty="0">
                <a:solidFill>
                  <a:srgbClr val="010F48"/>
                </a:solidFill>
                <a:ea typeface="Calibri" charset="0"/>
                <a:cs typeface="Times New Roman" charset="0"/>
              </a:rPr>
              <a:t>Final Forecasting Models</a:t>
            </a:r>
          </a:p>
        </p:txBody>
      </p:sp>
      <p:sp>
        <p:nvSpPr>
          <p:cNvPr id="43" name="Rectangle 42"/>
          <p:cNvSpPr/>
          <p:nvPr/>
        </p:nvSpPr>
        <p:spPr>
          <a:xfrm>
            <a:off x="10479710" y="4107383"/>
            <a:ext cx="1619250" cy="954107"/>
          </a:xfrm>
          <a:prstGeom prst="rect">
            <a:avLst/>
          </a:prstGeom>
        </p:spPr>
        <p:txBody>
          <a:bodyPr wrap="square">
            <a:spAutoFit/>
          </a:bodyPr>
          <a:lstStyle/>
          <a:p>
            <a:pPr algn="ctr">
              <a:lnSpc>
                <a:spcPct val="150000"/>
              </a:lnSpc>
            </a:pPr>
            <a:r>
              <a:rPr lang="en-US" sz="1600" b="1" baseline="-25000" dirty="0">
                <a:solidFill>
                  <a:srgbClr val="010F48"/>
                </a:solidFill>
                <a:ea typeface="Calibri" charset="0"/>
                <a:cs typeface="Times New Roman" charset="0"/>
              </a:rPr>
              <a:t>Day 19</a:t>
            </a:r>
            <a:r>
              <a:rPr lang="en-US" sz="1600" b="1" dirty="0">
                <a:solidFill>
                  <a:srgbClr val="010F48"/>
                </a:solidFill>
                <a:ea typeface="Calibri" charset="0"/>
                <a:cs typeface="Times New Roman" charset="0"/>
              </a:rPr>
              <a:t> </a:t>
            </a:r>
          </a:p>
          <a:p>
            <a:pPr algn="ctr">
              <a:lnSpc>
                <a:spcPct val="150000"/>
              </a:lnSpc>
            </a:pPr>
            <a:r>
              <a:rPr lang="en-US" sz="1600" b="1" baseline="-25000">
                <a:solidFill>
                  <a:srgbClr val="010F48"/>
                </a:solidFill>
                <a:ea typeface="Calibri" charset="0"/>
                <a:cs typeface="Times New Roman" charset="0"/>
              </a:rPr>
              <a:t>Final Presentation, </a:t>
            </a:r>
            <a:r>
              <a:rPr lang="en-US" sz="1600" b="1" baseline="-25000" dirty="0">
                <a:solidFill>
                  <a:srgbClr val="010F48"/>
                </a:solidFill>
                <a:ea typeface="Calibri" charset="0"/>
                <a:cs typeface="Times New Roman" charset="0"/>
              </a:rPr>
              <a:t>Value Generated</a:t>
            </a:r>
          </a:p>
        </p:txBody>
      </p:sp>
      <p:sp>
        <p:nvSpPr>
          <p:cNvPr id="44" name="Oval 43"/>
          <p:cNvSpPr/>
          <p:nvPr/>
        </p:nvSpPr>
        <p:spPr>
          <a:xfrm>
            <a:off x="4424703" y="3380146"/>
            <a:ext cx="1145311" cy="871238"/>
          </a:xfrm>
          <a:prstGeom prst="ellipse">
            <a:avLst/>
          </a:prstGeom>
          <a:solidFill>
            <a:schemeClr val="bg1"/>
          </a:solidFill>
          <a:ln w="19050">
            <a:solidFill>
              <a:srgbClr val="F9C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TextBox 44"/>
          <p:cNvSpPr txBox="1"/>
          <p:nvPr/>
        </p:nvSpPr>
        <p:spPr>
          <a:xfrm>
            <a:off x="4424703" y="3465705"/>
            <a:ext cx="1145311" cy="589195"/>
          </a:xfrm>
          <a:prstGeom prst="rect">
            <a:avLst/>
          </a:prstGeom>
          <a:noFill/>
        </p:spPr>
        <p:txBody>
          <a:bodyPr wrap="square" lIns="117208" tIns="58604" rIns="117208" bIns="58604" rtlCol="0" anchor="ctr">
            <a:noAutofit/>
          </a:bodyPr>
          <a:lstStyle/>
          <a:p>
            <a:pPr algn="ctr"/>
            <a:r>
              <a:rPr lang="nl-NL" sz="1600" b="1" baseline="-25000" dirty="0">
                <a:solidFill>
                  <a:srgbClr val="010F48"/>
                </a:solidFill>
                <a:ea typeface="Calibri" charset="0"/>
                <a:cs typeface="Times New Roman" charset="0"/>
              </a:rPr>
              <a:t>First triggers lead to new approach to weather data</a:t>
            </a:r>
            <a:endParaRPr lang="en-US" sz="1600" b="1" baseline="-25000" dirty="0">
              <a:solidFill>
                <a:srgbClr val="010F48"/>
              </a:solidFill>
              <a:ea typeface="Calibri" charset="0"/>
              <a:cs typeface="Times New Roman" charset="0"/>
            </a:endParaRPr>
          </a:p>
        </p:txBody>
      </p:sp>
      <p:sp>
        <p:nvSpPr>
          <p:cNvPr id="46" name="Oval 45"/>
          <p:cNvSpPr/>
          <p:nvPr/>
        </p:nvSpPr>
        <p:spPr>
          <a:xfrm>
            <a:off x="9141918" y="3349373"/>
            <a:ext cx="958537" cy="871238"/>
          </a:xfrm>
          <a:prstGeom prst="ellipse">
            <a:avLst/>
          </a:prstGeom>
          <a:solidFill>
            <a:schemeClr val="bg1"/>
          </a:solidFill>
          <a:ln w="19050">
            <a:solidFill>
              <a:srgbClr val="F9C5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TextBox 47"/>
          <p:cNvSpPr txBox="1"/>
          <p:nvPr/>
        </p:nvSpPr>
        <p:spPr>
          <a:xfrm>
            <a:off x="9103327" y="3515211"/>
            <a:ext cx="1098129" cy="518749"/>
          </a:xfrm>
          <a:prstGeom prst="rect">
            <a:avLst/>
          </a:prstGeom>
          <a:noFill/>
        </p:spPr>
        <p:txBody>
          <a:bodyPr wrap="square" lIns="117208" tIns="58604" rIns="117208" bIns="58604" rtlCol="0" anchor="ctr">
            <a:noAutofit/>
          </a:bodyPr>
          <a:lstStyle/>
          <a:p>
            <a:pPr algn="ctr"/>
            <a:r>
              <a:rPr lang="en-US" sz="1600" b="1" baseline="-25000">
                <a:solidFill>
                  <a:srgbClr val="010F48"/>
                </a:solidFill>
                <a:ea typeface="Calibri" charset="0"/>
                <a:cs typeface="Times New Roman" charset="0"/>
              </a:rPr>
              <a:t>Final models, </a:t>
            </a:r>
            <a:r>
              <a:rPr lang="en-US" sz="1600" b="1" baseline="-25000" dirty="0">
                <a:solidFill>
                  <a:srgbClr val="010F48"/>
                </a:solidFill>
                <a:ea typeface="Calibri" charset="0"/>
                <a:cs typeface="Times New Roman" charset="0"/>
              </a:rPr>
              <a:t>automation &amp; handover</a:t>
            </a:r>
          </a:p>
        </p:txBody>
      </p:sp>
      <p:sp>
        <p:nvSpPr>
          <p:cNvPr id="47" name="TextBox 46"/>
          <p:cNvSpPr txBox="1"/>
          <p:nvPr/>
        </p:nvSpPr>
        <p:spPr>
          <a:xfrm>
            <a:off x="138771" y="3575826"/>
            <a:ext cx="1291967" cy="790414"/>
          </a:xfrm>
          <a:prstGeom prst="rect">
            <a:avLst/>
          </a:prstGeom>
          <a:noFill/>
        </p:spPr>
        <p:txBody>
          <a:bodyPr wrap="square" lIns="117208" tIns="58604" rIns="117208" bIns="58604" rtlCol="0" anchor="t">
            <a:noAutofit/>
          </a:bodyPr>
          <a:lstStyle/>
          <a:p>
            <a:pPr algn="ctr"/>
            <a:r>
              <a:rPr lang="en-GB" sz="1000" kern="0" dirty="0">
                <a:solidFill>
                  <a:prstClr val="white"/>
                </a:solidFill>
                <a:latin typeface="Segoe UI Light" panose="020B0502040204020203" pitchFamily="34" charset="0"/>
                <a:cs typeface="Segoe UI Light" panose="020B0502040204020203" pitchFamily="34" charset="0"/>
              </a:rPr>
              <a:t>Collaborative sessions at critical milestones</a:t>
            </a:r>
          </a:p>
        </p:txBody>
      </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5638" y="6292992"/>
            <a:ext cx="948440" cy="286676"/>
          </a:xfrm>
          <a:prstGeom prst="rect">
            <a:avLst/>
          </a:prstGeom>
        </p:spPr>
      </p:pic>
      <p:sp>
        <p:nvSpPr>
          <p:cNvPr id="2" name="Slide Number Placeholder 1"/>
          <p:cNvSpPr>
            <a:spLocks noGrp="1"/>
          </p:cNvSpPr>
          <p:nvPr>
            <p:ph type="sldNum" sz="quarter" idx="12"/>
          </p:nvPr>
        </p:nvSpPr>
        <p:spPr/>
        <p:txBody>
          <a:bodyPr/>
          <a:lstStyle/>
          <a:p>
            <a:fld id="{3847DB54-D037-B84F-B6F1-2E8DA40D09AD}" type="slidenum">
              <a:rPr lang="en-US" smtClean="0">
                <a:solidFill>
                  <a:prstClr val="black">
                    <a:lumMod val="65000"/>
                    <a:lumOff val="35000"/>
                  </a:prstClr>
                </a:solidFill>
              </a:rPr>
              <a:pPr/>
              <a:t>39</a:t>
            </a:fld>
            <a:endParaRPr lang="en-US">
              <a:solidFill>
                <a:prstClr val="black">
                  <a:lumMod val="65000"/>
                  <a:lumOff val="35000"/>
                </a:prstClr>
              </a:solidFill>
            </a:endParaRPr>
          </a:p>
        </p:txBody>
      </p:sp>
    </p:spTree>
    <p:extLst>
      <p:ext uri="{BB962C8B-B14F-4D97-AF65-F5344CB8AC3E}">
        <p14:creationId xmlns:p14="http://schemas.microsoft.com/office/powerpoint/2010/main" val="317803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551241" y="1124884"/>
            <a:ext cx="4784896" cy="4412921"/>
            <a:chOff x="549653" y="1124883"/>
            <a:chExt cx="4784896" cy="4412921"/>
          </a:xfrm>
        </p:grpSpPr>
        <p:pic>
          <p:nvPicPr>
            <p:cNvPr id="5" name="Picture 4"/>
            <p:cNvPicPr>
              <a:picLocks noChangeAspect="1"/>
            </p:cNvPicPr>
            <p:nvPr/>
          </p:nvPicPr>
          <p:blipFill>
            <a:blip r:embed="rId3"/>
            <a:stretch>
              <a:fillRect/>
            </a:stretch>
          </p:blipFill>
          <p:spPr>
            <a:xfrm>
              <a:off x="549653" y="1124883"/>
              <a:ext cx="4784896" cy="4020841"/>
            </a:xfrm>
            <a:prstGeom prst="rect">
              <a:avLst/>
            </a:prstGeom>
          </p:spPr>
        </p:pic>
        <p:sp>
          <p:nvSpPr>
            <p:cNvPr id="8" name="TextBox 7"/>
            <p:cNvSpPr txBox="1"/>
            <p:nvPr/>
          </p:nvSpPr>
          <p:spPr>
            <a:xfrm>
              <a:off x="1587339" y="5168472"/>
              <a:ext cx="22218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9"/>
                  </a:solidFill>
                  <a:effectLst/>
                  <a:uLnTx/>
                  <a:uFillTx/>
                  <a:latin typeface="Segoe UI"/>
                  <a:ea typeface="+mn-ea"/>
                  <a:cs typeface="Segoe UI Light" panose="020B0502040204020203" pitchFamily="34" charset="0"/>
                </a:rPr>
                <a:t>September 16, 1622</a:t>
              </a:r>
            </a:p>
          </p:txBody>
        </p:sp>
      </p:grpSp>
      <p:grpSp>
        <p:nvGrpSpPr>
          <p:cNvPr id="21" name="Group 20"/>
          <p:cNvGrpSpPr/>
          <p:nvPr/>
        </p:nvGrpSpPr>
        <p:grpSpPr>
          <a:xfrm>
            <a:off x="5906722" y="1124883"/>
            <a:ext cx="6034832" cy="4412920"/>
            <a:chOff x="5905134" y="1124883"/>
            <a:chExt cx="6034832" cy="4412920"/>
          </a:xfrm>
        </p:grpSpPr>
        <p:pic>
          <p:nvPicPr>
            <p:cNvPr id="6" name="Picture 5"/>
            <p:cNvPicPr>
              <a:picLocks noChangeAspect="1"/>
            </p:cNvPicPr>
            <p:nvPr/>
          </p:nvPicPr>
          <p:blipFill>
            <a:blip r:embed="rId4"/>
            <a:stretch>
              <a:fillRect/>
            </a:stretch>
          </p:blipFill>
          <p:spPr>
            <a:xfrm>
              <a:off x="5905134" y="1124883"/>
              <a:ext cx="6034832" cy="4020841"/>
            </a:xfrm>
            <a:prstGeom prst="rect">
              <a:avLst/>
            </a:prstGeom>
          </p:spPr>
        </p:pic>
        <p:sp>
          <p:nvSpPr>
            <p:cNvPr id="9" name="TextBox 8"/>
            <p:cNvSpPr txBox="1"/>
            <p:nvPr/>
          </p:nvSpPr>
          <p:spPr>
            <a:xfrm>
              <a:off x="8026311" y="5168471"/>
              <a:ext cx="14895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9"/>
                  </a:solidFill>
                  <a:effectLst/>
                  <a:uLnTx/>
                  <a:uFillTx/>
                  <a:latin typeface="Segoe UI"/>
                  <a:ea typeface="+mn-ea"/>
                  <a:cs typeface="Segoe UI Light" panose="020B0502040204020203" pitchFamily="34" charset="0"/>
                </a:rPr>
                <a:t>July 20, 1985</a:t>
              </a:r>
            </a:p>
          </p:txBody>
        </p:sp>
      </p:grpSp>
      <p:sp>
        <p:nvSpPr>
          <p:cNvPr id="19" name="TextBox 18"/>
          <p:cNvSpPr txBox="1"/>
          <p:nvPr/>
        </p:nvSpPr>
        <p:spPr>
          <a:xfrm>
            <a:off x="7296225" y="5630134"/>
            <a:ext cx="279986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95959"/>
                </a:solidFill>
                <a:effectLst/>
                <a:uLnTx/>
                <a:uFillTx/>
                <a:latin typeface="Segoe UI"/>
                <a:ea typeface="+mn-ea"/>
                <a:cs typeface="Segoe UI Light" panose="020B0502040204020203" pitchFamily="34" charset="0"/>
              </a:rPr>
              <a:t>$400M, but… 263 years.</a:t>
            </a:r>
          </a:p>
        </p:txBody>
      </p:sp>
      <p:grpSp>
        <p:nvGrpSpPr>
          <p:cNvPr id="24" name="Group 23"/>
          <p:cNvGrpSpPr/>
          <p:nvPr/>
        </p:nvGrpSpPr>
        <p:grpSpPr>
          <a:xfrm>
            <a:off x="351626" y="481940"/>
            <a:ext cx="11589928" cy="5456111"/>
            <a:chOff x="549653" y="1020397"/>
            <a:chExt cx="11589928" cy="5456111"/>
          </a:xfrm>
        </p:grpSpPr>
        <p:pic>
          <p:nvPicPr>
            <p:cNvPr id="22" name="Picture 21"/>
            <p:cNvPicPr>
              <a:picLocks noChangeAspect="1"/>
            </p:cNvPicPr>
            <p:nvPr/>
          </p:nvPicPr>
          <p:blipFill>
            <a:blip r:embed="rId5"/>
            <a:stretch>
              <a:fillRect/>
            </a:stretch>
          </p:blipFill>
          <p:spPr>
            <a:xfrm>
              <a:off x="549653" y="1020397"/>
              <a:ext cx="11589928" cy="5456111"/>
            </a:xfrm>
            <a:prstGeom prst="rect">
              <a:avLst/>
            </a:prstGeom>
          </p:spPr>
        </p:pic>
        <p:sp>
          <p:nvSpPr>
            <p:cNvPr id="23" name="Oval 22"/>
            <p:cNvSpPr/>
            <p:nvPr/>
          </p:nvSpPr>
          <p:spPr>
            <a:xfrm rot="1266424">
              <a:off x="2652067" y="3800170"/>
              <a:ext cx="5631205" cy="951377"/>
            </a:xfrm>
            <a:prstGeom prst="ellipse">
              <a:avLst/>
            </a:prstGeom>
            <a:noFill/>
            <a:ln w="38100">
              <a:solidFill>
                <a:schemeClr val="accent4"/>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331611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0792" y="326090"/>
            <a:ext cx="10270415" cy="998344"/>
          </a:xfrm>
        </p:spPr>
        <p:txBody>
          <a:bodyPr/>
          <a:lstStyle/>
          <a:p>
            <a:r>
              <a:rPr lang="nl-NL" sz="3200" b="1" dirty="0"/>
              <a:t>Data Enrichment</a:t>
            </a:r>
            <a:endParaRPr lang="en-US" sz="3200" b="1" dirty="0"/>
          </a:p>
        </p:txBody>
      </p:sp>
      <p:sp>
        <p:nvSpPr>
          <p:cNvPr id="5" name="Rectangle 4"/>
          <p:cNvSpPr/>
          <p:nvPr/>
        </p:nvSpPr>
        <p:spPr bwMode="auto">
          <a:xfrm>
            <a:off x="1049155" y="1516077"/>
            <a:ext cx="3869353" cy="397146"/>
          </a:xfrm>
          <a:prstGeom prst="rect">
            <a:avLst/>
          </a:prstGeom>
          <a:solidFill>
            <a:srgbClr val="0070C0"/>
          </a:solidFill>
        </p:spPr>
        <p:txBody>
          <a:bodyPr vert="horz" wrap="square" lIns="91416" tIns="91416" rIns="91416" bIns="91416" rtlCol="0" anchor="ctr">
            <a:noAutofit/>
          </a:bodyPr>
          <a:lstStyle/>
          <a:p>
            <a:pPr algn="ctr" defTabSz="914126">
              <a:lnSpc>
                <a:spcPct val="90000"/>
              </a:lnSpc>
              <a:spcBef>
                <a:spcPct val="20000"/>
              </a:spcBef>
              <a:spcAft>
                <a:spcPts val="588"/>
              </a:spcAft>
              <a:buSzPct val="90000"/>
            </a:pPr>
            <a:r>
              <a:rPr lang="nl-NL" sz="1600" b="1" dirty="0">
                <a:ln w="3175">
                  <a:noFill/>
                </a:ln>
                <a:solidFill>
                  <a:schemeClr val="bg1"/>
                </a:solidFill>
                <a:ea typeface="Segoe UI" panose="020B0502040204020203" pitchFamily="34" charset="0"/>
                <a:cs typeface="Segoe UI" panose="020B0502040204020203" pitchFamily="34" charset="0"/>
              </a:rPr>
              <a:t>Job Request &amp; Sales Data</a:t>
            </a:r>
            <a:endParaRPr lang="en-US" sz="1600" b="1" dirty="0">
              <a:ln w="3175">
                <a:noFill/>
              </a:ln>
              <a:solidFill>
                <a:schemeClr val="bg1"/>
              </a:solidFill>
              <a:ea typeface="Segoe UI" panose="020B0502040204020203" pitchFamily="34" charset="0"/>
              <a:cs typeface="Segoe UI" panose="020B0502040204020203" pitchFamily="34" charset="0"/>
            </a:endParaRPr>
          </a:p>
        </p:txBody>
      </p:sp>
      <p:sp>
        <p:nvSpPr>
          <p:cNvPr id="7" name="Rectangle 6"/>
          <p:cNvSpPr/>
          <p:nvPr/>
        </p:nvSpPr>
        <p:spPr bwMode="auto">
          <a:xfrm>
            <a:off x="5703642" y="1516077"/>
            <a:ext cx="6095068" cy="387380"/>
          </a:xfrm>
          <a:prstGeom prst="rect">
            <a:avLst/>
          </a:prstGeom>
          <a:solidFill>
            <a:schemeClr val="tx2">
              <a:lumMod val="75000"/>
            </a:schemeClr>
          </a:solidFill>
          <a:ln>
            <a:solidFill>
              <a:schemeClr val="tx2">
                <a:lumMod val="75000"/>
              </a:schemeClr>
            </a:solidFill>
          </a:ln>
        </p:spPr>
        <p:txBody>
          <a:bodyPr vert="horz" wrap="square" lIns="91416" tIns="91416" rIns="91416" bIns="91416" rtlCol="0" anchor="ctr">
            <a:noAutofit/>
          </a:bodyPr>
          <a:lstStyle/>
          <a:p>
            <a:pPr algn="ctr" defTabSz="914126">
              <a:lnSpc>
                <a:spcPct val="90000"/>
              </a:lnSpc>
              <a:spcBef>
                <a:spcPct val="20000"/>
              </a:spcBef>
              <a:spcAft>
                <a:spcPts val="588"/>
              </a:spcAft>
              <a:buSzPct val="90000"/>
            </a:pPr>
            <a:r>
              <a:rPr lang="nl-NL" b="1" dirty="0">
                <a:ln w="3175">
                  <a:noFill/>
                </a:ln>
                <a:solidFill>
                  <a:schemeClr val="bg1"/>
                </a:solidFill>
                <a:ea typeface="Segoe UI" panose="020B0502040204020203" pitchFamily="34" charset="0"/>
                <a:cs typeface="Segoe UI" panose="020B0502040204020203" pitchFamily="34" charset="0"/>
              </a:rPr>
              <a:t>Weather Data</a:t>
            </a:r>
            <a:endParaRPr lang="en-US" b="1" dirty="0">
              <a:ln w="3175">
                <a:noFill/>
              </a:ln>
              <a:solidFill>
                <a:schemeClr val="bg1"/>
              </a:solidFill>
              <a:ea typeface="Segoe UI" panose="020B0502040204020203" pitchFamily="34" charset="0"/>
              <a:cs typeface="Segoe UI" panose="020B0502040204020203" pitchFamily="34" charset="0"/>
            </a:endParaRPr>
          </a:p>
        </p:txBody>
      </p:sp>
      <p:sp>
        <p:nvSpPr>
          <p:cNvPr id="8" name="Plus 7"/>
          <p:cNvSpPr/>
          <p:nvPr/>
        </p:nvSpPr>
        <p:spPr>
          <a:xfrm>
            <a:off x="4897395" y="3076450"/>
            <a:ext cx="806246" cy="817413"/>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bwMode="auto">
          <a:xfrm>
            <a:off x="5694016" y="4469591"/>
            <a:ext cx="6095067" cy="339722"/>
          </a:xfrm>
          <a:prstGeom prst="rect">
            <a:avLst/>
          </a:prstGeom>
          <a:solidFill>
            <a:schemeClr val="tx2">
              <a:lumMod val="75000"/>
            </a:schemeClr>
          </a:solidFill>
          <a:ln>
            <a:solidFill>
              <a:schemeClr val="tx2">
                <a:lumMod val="75000"/>
              </a:schemeClr>
            </a:solidFill>
          </a:ln>
        </p:spPr>
        <p:txBody>
          <a:bodyPr vert="horz" wrap="square" lIns="91416" tIns="91416" rIns="91416" bIns="91416" rtlCol="0" anchor="ctr">
            <a:noAutofit/>
          </a:bodyPr>
          <a:lstStyle/>
          <a:p>
            <a:pPr algn="ctr" defTabSz="914126">
              <a:lnSpc>
                <a:spcPct val="90000"/>
              </a:lnSpc>
              <a:spcBef>
                <a:spcPct val="20000"/>
              </a:spcBef>
              <a:spcAft>
                <a:spcPts val="588"/>
              </a:spcAft>
              <a:buSzPct val="90000"/>
            </a:pPr>
            <a:r>
              <a:rPr lang="nl-NL" sz="1600" b="1" dirty="0">
                <a:ln w="3175">
                  <a:noFill/>
                </a:ln>
                <a:solidFill>
                  <a:schemeClr val="bg1"/>
                </a:solidFill>
                <a:ea typeface="Segoe UI" panose="020B0502040204020203" pitchFamily="34" charset="0"/>
                <a:cs typeface="Segoe UI" panose="020B0502040204020203" pitchFamily="34" charset="0"/>
              </a:rPr>
              <a:t>Output Area Classification Data</a:t>
            </a:r>
            <a:endParaRPr lang="en-US" sz="1600" b="1" dirty="0">
              <a:ln w="3175">
                <a:noFill/>
              </a:ln>
              <a:solidFill>
                <a:schemeClr val="bg1"/>
              </a:solidFill>
              <a:ea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03642" y="1913223"/>
            <a:ext cx="2939844" cy="2285355"/>
          </a:xfrm>
          <a:prstGeom prst="rect">
            <a:avLst/>
          </a:prstGeom>
        </p:spPr>
      </p:pic>
      <p:sp>
        <p:nvSpPr>
          <p:cNvPr id="11" name="Rectangle 10"/>
          <p:cNvSpPr/>
          <p:nvPr/>
        </p:nvSpPr>
        <p:spPr>
          <a:xfrm>
            <a:off x="8643486" y="1913222"/>
            <a:ext cx="3155223" cy="22853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108000" bIns="72000" rtlCol="0" anchor="t">
            <a:noAutofit/>
          </a:bodyPr>
          <a:lstStyle/>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400" dirty="0">
                <a:solidFill>
                  <a:srgbClr val="747678">
                    <a:lumMod val="50000"/>
                  </a:srgbClr>
                </a:solidFill>
                <a:ea typeface="Segoe UI" panose="020B0502040204020203" pitchFamily="34" charset="0"/>
                <a:cs typeface="Segoe UI" panose="020B0502040204020203" pitchFamily="34" charset="0"/>
              </a:rPr>
              <a:t>Temperature (high/</a:t>
            </a:r>
            <a:r>
              <a:rPr lang="en-AU" sz="1400" dirty="0" err="1">
                <a:solidFill>
                  <a:srgbClr val="747678">
                    <a:lumMod val="50000"/>
                  </a:srgbClr>
                </a:solidFill>
                <a:ea typeface="Segoe UI" panose="020B0502040204020203" pitchFamily="34" charset="0"/>
                <a:cs typeface="Segoe UI" panose="020B0502040204020203" pitchFamily="34" charset="0"/>
              </a:rPr>
              <a:t>avg</a:t>
            </a:r>
            <a:r>
              <a:rPr lang="en-AU" sz="1400" dirty="0">
                <a:solidFill>
                  <a:srgbClr val="747678">
                    <a:lumMod val="50000"/>
                  </a:srgbClr>
                </a:solidFill>
                <a:ea typeface="Segoe UI" panose="020B0502040204020203" pitchFamily="34" charset="0"/>
                <a:cs typeface="Segoe UI" panose="020B0502040204020203" pitchFamily="34" charset="0"/>
              </a:rPr>
              <a:t>/low)</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400" dirty="0">
                <a:solidFill>
                  <a:srgbClr val="747678">
                    <a:lumMod val="50000"/>
                  </a:srgbClr>
                </a:solidFill>
                <a:ea typeface="Segoe UI" panose="020B0502040204020203" pitchFamily="34" charset="0"/>
                <a:cs typeface="Segoe UI" panose="020B0502040204020203" pitchFamily="34" charset="0"/>
              </a:rPr>
              <a:t>Dew Point (high/</a:t>
            </a:r>
            <a:r>
              <a:rPr lang="en-AU" sz="1400" dirty="0" err="1">
                <a:solidFill>
                  <a:srgbClr val="747678">
                    <a:lumMod val="50000"/>
                  </a:srgbClr>
                </a:solidFill>
                <a:ea typeface="Segoe UI" panose="020B0502040204020203" pitchFamily="34" charset="0"/>
                <a:cs typeface="Segoe UI" panose="020B0502040204020203" pitchFamily="34" charset="0"/>
              </a:rPr>
              <a:t>avg</a:t>
            </a:r>
            <a:r>
              <a:rPr lang="en-AU" sz="1400" dirty="0">
                <a:solidFill>
                  <a:srgbClr val="747678">
                    <a:lumMod val="50000"/>
                  </a:srgbClr>
                </a:solidFill>
                <a:ea typeface="Segoe UI" panose="020B0502040204020203" pitchFamily="34" charset="0"/>
                <a:cs typeface="Segoe UI" panose="020B0502040204020203" pitchFamily="34" charset="0"/>
              </a:rPr>
              <a:t>/low)</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400" dirty="0">
                <a:solidFill>
                  <a:srgbClr val="747678">
                    <a:lumMod val="50000"/>
                  </a:srgbClr>
                </a:solidFill>
                <a:ea typeface="Segoe UI" panose="020B0502040204020203" pitchFamily="34" charset="0"/>
                <a:cs typeface="Segoe UI" panose="020B0502040204020203" pitchFamily="34" charset="0"/>
              </a:rPr>
              <a:t>Humidity % (high/</a:t>
            </a:r>
            <a:r>
              <a:rPr lang="en-AU" sz="1400" dirty="0" err="1">
                <a:solidFill>
                  <a:srgbClr val="747678">
                    <a:lumMod val="50000"/>
                  </a:srgbClr>
                </a:solidFill>
                <a:ea typeface="Segoe UI" panose="020B0502040204020203" pitchFamily="34" charset="0"/>
                <a:cs typeface="Segoe UI" panose="020B0502040204020203" pitchFamily="34" charset="0"/>
              </a:rPr>
              <a:t>avg</a:t>
            </a:r>
            <a:r>
              <a:rPr lang="en-AU" sz="1400" dirty="0">
                <a:solidFill>
                  <a:srgbClr val="747678">
                    <a:lumMod val="50000"/>
                  </a:srgbClr>
                </a:solidFill>
                <a:ea typeface="Segoe UI" panose="020B0502040204020203" pitchFamily="34" charset="0"/>
                <a:cs typeface="Segoe UI" panose="020B0502040204020203" pitchFamily="34" charset="0"/>
              </a:rPr>
              <a:t>/low)</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400" dirty="0">
                <a:solidFill>
                  <a:srgbClr val="747678">
                    <a:lumMod val="50000"/>
                  </a:srgbClr>
                </a:solidFill>
                <a:ea typeface="Segoe UI" panose="020B0502040204020203" pitchFamily="34" charset="0"/>
                <a:cs typeface="Segoe UI" panose="020B0502040204020203" pitchFamily="34" charset="0"/>
              </a:rPr>
              <a:t>Sea Level Pressure (high/</a:t>
            </a:r>
            <a:r>
              <a:rPr lang="en-AU" sz="1400" dirty="0" err="1">
                <a:solidFill>
                  <a:srgbClr val="747678">
                    <a:lumMod val="50000"/>
                  </a:srgbClr>
                </a:solidFill>
                <a:ea typeface="Segoe UI" panose="020B0502040204020203" pitchFamily="34" charset="0"/>
                <a:cs typeface="Segoe UI" panose="020B0502040204020203" pitchFamily="34" charset="0"/>
              </a:rPr>
              <a:t>avg</a:t>
            </a:r>
            <a:r>
              <a:rPr lang="en-AU" sz="1400" dirty="0">
                <a:solidFill>
                  <a:srgbClr val="747678">
                    <a:lumMod val="50000"/>
                  </a:srgbClr>
                </a:solidFill>
                <a:ea typeface="Segoe UI" panose="020B0502040204020203" pitchFamily="34" charset="0"/>
                <a:cs typeface="Segoe UI" panose="020B0502040204020203" pitchFamily="34" charset="0"/>
              </a:rPr>
              <a:t>/low)</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400" dirty="0">
                <a:solidFill>
                  <a:srgbClr val="747678">
                    <a:lumMod val="50000"/>
                  </a:srgbClr>
                </a:solidFill>
                <a:ea typeface="Segoe UI" panose="020B0502040204020203" pitchFamily="34" charset="0"/>
                <a:cs typeface="Segoe UI" panose="020B0502040204020203" pitchFamily="34" charset="0"/>
              </a:rPr>
              <a:t>Visibility (high/</a:t>
            </a:r>
            <a:r>
              <a:rPr lang="en-AU" sz="1400" dirty="0" err="1">
                <a:solidFill>
                  <a:srgbClr val="747678">
                    <a:lumMod val="50000"/>
                  </a:srgbClr>
                </a:solidFill>
                <a:ea typeface="Segoe UI" panose="020B0502040204020203" pitchFamily="34" charset="0"/>
                <a:cs typeface="Segoe UI" panose="020B0502040204020203" pitchFamily="34" charset="0"/>
              </a:rPr>
              <a:t>avg</a:t>
            </a:r>
            <a:r>
              <a:rPr lang="en-AU" sz="1400" dirty="0">
                <a:solidFill>
                  <a:srgbClr val="747678">
                    <a:lumMod val="50000"/>
                  </a:srgbClr>
                </a:solidFill>
                <a:ea typeface="Segoe UI" panose="020B0502040204020203" pitchFamily="34" charset="0"/>
                <a:cs typeface="Segoe UI" panose="020B0502040204020203" pitchFamily="34" charset="0"/>
              </a:rPr>
              <a:t>/low)</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400" dirty="0">
                <a:solidFill>
                  <a:srgbClr val="747678">
                    <a:lumMod val="50000"/>
                  </a:srgbClr>
                </a:solidFill>
                <a:ea typeface="Segoe UI" panose="020B0502040204020203" pitchFamily="34" charset="0"/>
                <a:cs typeface="Segoe UI" panose="020B0502040204020203" pitchFamily="34" charset="0"/>
              </a:rPr>
              <a:t>Wind (high/</a:t>
            </a:r>
            <a:r>
              <a:rPr lang="en-AU" sz="1400" dirty="0" err="1">
                <a:solidFill>
                  <a:srgbClr val="747678">
                    <a:lumMod val="50000"/>
                  </a:srgbClr>
                </a:solidFill>
                <a:ea typeface="Segoe UI" panose="020B0502040204020203" pitchFamily="34" charset="0"/>
                <a:cs typeface="Segoe UI" panose="020B0502040204020203" pitchFamily="34" charset="0"/>
              </a:rPr>
              <a:t>avg</a:t>
            </a:r>
            <a:r>
              <a:rPr lang="en-AU" sz="1400" dirty="0">
                <a:solidFill>
                  <a:srgbClr val="747678">
                    <a:lumMod val="50000"/>
                  </a:srgbClr>
                </a:solidFill>
                <a:ea typeface="Segoe UI" panose="020B0502040204020203" pitchFamily="34" charset="0"/>
                <a:cs typeface="Segoe UI" panose="020B0502040204020203" pitchFamily="34" charset="0"/>
              </a:rPr>
              <a:t>/low)</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400" dirty="0">
                <a:solidFill>
                  <a:srgbClr val="747678">
                    <a:lumMod val="50000"/>
                  </a:srgbClr>
                </a:solidFill>
                <a:ea typeface="Segoe UI" panose="020B0502040204020203" pitchFamily="34" charset="0"/>
                <a:cs typeface="Segoe UI" panose="020B0502040204020203" pitchFamily="34" charset="0"/>
              </a:rPr>
              <a:t>Precipitation</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400" dirty="0">
                <a:solidFill>
                  <a:srgbClr val="747678">
                    <a:lumMod val="50000"/>
                  </a:srgbClr>
                </a:solidFill>
                <a:ea typeface="Segoe UI" panose="020B0502040204020203" pitchFamily="34" charset="0"/>
                <a:cs typeface="Segoe UI" panose="020B0502040204020203" pitchFamily="34" charset="0"/>
              </a:rPr>
              <a:t>Indicators for rain, fog, thunder, snow &amp; rain</a:t>
            </a:r>
          </a:p>
          <a:p>
            <a:pPr marL="285750" lvl="1" indent="-285750" fontAlgn="base">
              <a:lnSpc>
                <a:spcPct val="90000"/>
              </a:lnSpc>
              <a:spcBef>
                <a:spcPct val="0"/>
              </a:spcBef>
              <a:spcAft>
                <a:spcPts val="300"/>
              </a:spcAft>
              <a:buClr>
                <a:schemeClr val="tx2"/>
              </a:buClr>
              <a:buFont typeface="Wingdings" panose="05000000000000000000" pitchFamily="2" charset="2"/>
              <a:buChar char="§"/>
            </a:pPr>
            <a:endParaRPr lang="en-AU" sz="1300" dirty="0">
              <a:solidFill>
                <a:srgbClr val="747678">
                  <a:lumMod val="50000"/>
                </a:srgbClr>
              </a:solidFill>
              <a:ea typeface="Segoe UI" panose="020B0502040204020203" pitchFamily="34" charset="0"/>
              <a:cs typeface="Segoe UI" panose="020B0502040204020203" pitchFamily="34" charset="0"/>
            </a:endParaRPr>
          </a:p>
        </p:txBody>
      </p:sp>
      <p:sp>
        <p:nvSpPr>
          <p:cNvPr id="13" name="Rectangle 12"/>
          <p:cNvSpPr/>
          <p:nvPr/>
        </p:nvSpPr>
        <p:spPr>
          <a:xfrm>
            <a:off x="8633861" y="4812631"/>
            <a:ext cx="3136930" cy="12801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108000" bIns="72000" rtlCol="0" anchor="t">
            <a:noAutofit/>
          </a:bodyPr>
          <a:lstStyle/>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400" dirty="0">
                <a:solidFill>
                  <a:srgbClr val="747678">
                    <a:lumMod val="50000"/>
                  </a:srgbClr>
                </a:solidFill>
                <a:ea typeface="Segoe UI" panose="020B0502040204020203" pitchFamily="34" charset="0"/>
                <a:cs typeface="Segoe UI" panose="020B0502040204020203" pitchFamily="34" charset="0"/>
              </a:rPr>
              <a:t>76 Socio demographic segments called output area classifications based on postcodes and Census data</a:t>
            </a:r>
          </a:p>
        </p:txBody>
      </p:sp>
      <p:pic>
        <p:nvPicPr>
          <p:cNvPr id="14" name="Picture 1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4018" y="4809313"/>
            <a:ext cx="2939843" cy="1283478"/>
          </a:xfrm>
          <a:prstGeom prst="rect">
            <a:avLst/>
          </a:prstGeom>
        </p:spPr>
      </p:pic>
      <p:sp>
        <p:nvSpPr>
          <p:cNvPr id="2" name="TextBox 1"/>
          <p:cNvSpPr txBox="1"/>
          <p:nvPr/>
        </p:nvSpPr>
        <p:spPr>
          <a:xfrm>
            <a:off x="803750" y="6497862"/>
            <a:ext cx="4709160" cy="246221"/>
          </a:xfrm>
          <a:prstGeom prst="rect">
            <a:avLst/>
          </a:prstGeom>
          <a:noFill/>
        </p:spPr>
        <p:txBody>
          <a:bodyPr wrap="square" rtlCol="0">
            <a:spAutoFit/>
          </a:bodyPr>
          <a:lstStyle/>
          <a:p>
            <a:r>
              <a:rPr lang="nl-NL" sz="1000" i="1" dirty="0"/>
              <a:t>Source: https://www.wunderground.com/</a:t>
            </a:r>
            <a:endParaRPr lang="en-US" sz="1000" i="1" dirty="0"/>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9890" y="6225890"/>
            <a:ext cx="948440" cy="286676"/>
          </a:xfrm>
          <a:prstGeom prst="rect">
            <a:avLst/>
          </a:prstGeom>
        </p:spPr>
      </p:pic>
      <p:sp>
        <p:nvSpPr>
          <p:cNvPr id="17" name="Rectangle 16"/>
          <p:cNvSpPr/>
          <p:nvPr/>
        </p:nvSpPr>
        <p:spPr bwMode="auto">
          <a:xfrm>
            <a:off x="1049154" y="2023989"/>
            <a:ext cx="3869353" cy="397146"/>
          </a:xfrm>
          <a:prstGeom prst="rect">
            <a:avLst/>
          </a:prstGeom>
          <a:solidFill>
            <a:srgbClr val="0070C0"/>
          </a:solidFill>
        </p:spPr>
        <p:txBody>
          <a:bodyPr vert="horz" wrap="square" lIns="91416" tIns="91416" rIns="91416" bIns="91416" rtlCol="0" anchor="ctr">
            <a:noAutofit/>
          </a:bodyPr>
          <a:lstStyle/>
          <a:p>
            <a:pPr algn="ctr" defTabSz="914126">
              <a:lnSpc>
                <a:spcPct val="90000"/>
              </a:lnSpc>
              <a:spcBef>
                <a:spcPct val="20000"/>
              </a:spcBef>
              <a:spcAft>
                <a:spcPts val="588"/>
              </a:spcAft>
              <a:buSzPct val="90000"/>
            </a:pPr>
            <a:r>
              <a:rPr lang="nl-NL" sz="1600" b="1" dirty="0">
                <a:ln w="3175">
                  <a:noFill/>
                </a:ln>
                <a:solidFill>
                  <a:schemeClr val="bg1"/>
                </a:solidFill>
                <a:ea typeface="Segoe UI" panose="020B0502040204020203" pitchFamily="34" charset="0"/>
                <a:cs typeface="Segoe UI" panose="020B0502040204020203" pitchFamily="34" charset="0"/>
              </a:rPr>
              <a:t>Regional Splits</a:t>
            </a:r>
            <a:endParaRPr lang="en-US" sz="1600" b="1" dirty="0">
              <a:ln w="3175">
                <a:noFill/>
              </a:ln>
              <a:solidFill>
                <a:schemeClr val="bg1"/>
              </a:solidFill>
              <a:ea typeface="Segoe UI" panose="020B0502040204020203" pitchFamily="34" charset="0"/>
              <a:cs typeface="Segoe UI" panose="020B0502040204020203" pitchFamily="34" charset="0"/>
            </a:endParaRPr>
          </a:p>
        </p:txBody>
      </p:sp>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l="10845" r="9615" b="5247"/>
          <a:stretch/>
        </p:blipFill>
        <p:spPr>
          <a:xfrm>
            <a:off x="1049154" y="2279339"/>
            <a:ext cx="3936731" cy="2533293"/>
          </a:xfrm>
          <a:prstGeom prst="rect">
            <a:avLst/>
          </a:prstGeom>
        </p:spPr>
      </p:pic>
      <p:sp>
        <p:nvSpPr>
          <p:cNvPr id="19" name="Rectangle 18"/>
          <p:cNvSpPr/>
          <p:nvPr/>
        </p:nvSpPr>
        <p:spPr>
          <a:xfrm>
            <a:off x="1049155" y="4792078"/>
            <a:ext cx="3829948" cy="13007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108000" bIns="72000" rtlCol="0" anchor="t">
            <a:noAutofit/>
          </a:bodyPr>
          <a:lstStyle/>
          <a:p>
            <a:pPr marL="342900" lvl="1" indent="-342900" fontAlgn="base">
              <a:lnSpc>
                <a:spcPct val="90000"/>
              </a:lnSpc>
              <a:spcBef>
                <a:spcPct val="0"/>
              </a:spcBef>
              <a:spcAft>
                <a:spcPts val="300"/>
              </a:spcAft>
              <a:buClr>
                <a:schemeClr val="tx2">
                  <a:lumMod val="75000"/>
                </a:schemeClr>
              </a:buClr>
              <a:buFont typeface="+mj-lt"/>
              <a:buAutoNum type="arabicPeriod"/>
            </a:pPr>
            <a:r>
              <a:rPr lang="en-AU" sz="1400" b="1" dirty="0">
                <a:solidFill>
                  <a:srgbClr val="747678">
                    <a:lumMod val="50000"/>
                  </a:srgbClr>
                </a:solidFill>
                <a:ea typeface="Segoe UI" panose="020B0502040204020203" pitchFamily="34" charset="0"/>
                <a:cs typeface="Segoe UI" panose="020B0502040204020203" pitchFamily="34" charset="0"/>
              </a:rPr>
              <a:t>Regions aligned to Met office </a:t>
            </a:r>
            <a:r>
              <a:rPr lang="en-AU" sz="1400" dirty="0">
                <a:solidFill>
                  <a:srgbClr val="747678">
                    <a:lumMod val="50000"/>
                  </a:srgbClr>
                </a:solidFill>
                <a:ea typeface="Segoe UI" panose="020B0502040204020203" pitchFamily="34" charset="0"/>
                <a:cs typeface="Segoe UI" panose="020B0502040204020203" pitchFamily="34" charset="0"/>
              </a:rPr>
              <a:t>regions</a:t>
            </a:r>
          </a:p>
          <a:p>
            <a:pPr marL="342900" lvl="1" indent="-342900" fontAlgn="base">
              <a:lnSpc>
                <a:spcPct val="90000"/>
              </a:lnSpc>
              <a:spcBef>
                <a:spcPct val="0"/>
              </a:spcBef>
              <a:spcAft>
                <a:spcPts val="300"/>
              </a:spcAft>
              <a:buClr>
                <a:schemeClr val="tx2">
                  <a:lumMod val="75000"/>
                </a:schemeClr>
              </a:buClr>
              <a:buFont typeface="+mj-lt"/>
              <a:buAutoNum type="arabicPeriod"/>
            </a:pPr>
            <a:r>
              <a:rPr lang="en-AU" sz="1400" b="1" dirty="0">
                <a:solidFill>
                  <a:srgbClr val="747678">
                    <a:lumMod val="50000"/>
                  </a:srgbClr>
                </a:solidFill>
                <a:ea typeface="Segoe UI" panose="020B0502040204020203" pitchFamily="34" charset="0"/>
                <a:cs typeface="Segoe UI" panose="020B0502040204020203" pitchFamily="34" charset="0"/>
              </a:rPr>
              <a:t>Combining smaller regions </a:t>
            </a:r>
            <a:r>
              <a:rPr lang="en-AU" sz="1400" dirty="0">
                <a:solidFill>
                  <a:srgbClr val="747678">
                    <a:lumMod val="50000"/>
                  </a:srgbClr>
                </a:solidFill>
                <a:ea typeface="Segoe UI" panose="020B0502040204020203" pitchFamily="34" charset="0"/>
                <a:cs typeface="Segoe UI" panose="020B0502040204020203" pitchFamily="34" charset="0"/>
              </a:rPr>
              <a:t>for statistical significance</a:t>
            </a:r>
          </a:p>
          <a:p>
            <a:pPr marL="342900" lvl="1" indent="-342900" fontAlgn="base">
              <a:lnSpc>
                <a:spcPct val="90000"/>
              </a:lnSpc>
              <a:spcBef>
                <a:spcPct val="0"/>
              </a:spcBef>
              <a:spcAft>
                <a:spcPts val="300"/>
              </a:spcAft>
              <a:buClr>
                <a:schemeClr val="tx2">
                  <a:lumMod val="75000"/>
                </a:schemeClr>
              </a:buClr>
              <a:buFont typeface="+mj-lt"/>
              <a:buAutoNum type="arabicPeriod"/>
            </a:pPr>
            <a:r>
              <a:rPr lang="en-AU" sz="1400" b="1" dirty="0">
                <a:solidFill>
                  <a:srgbClr val="747678">
                    <a:lumMod val="50000"/>
                  </a:srgbClr>
                </a:solidFill>
                <a:ea typeface="Segoe UI" panose="020B0502040204020203" pitchFamily="34" charset="0"/>
                <a:cs typeface="Segoe UI" panose="020B0502040204020203" pitchFamily="34" charset="0"/>
              </a:rPr>
              <a:t>Splitting out larger regions </a:t>
            </a:r>
            <a:r>
              <a:rPr lang="en-AU" sz="1400" dirty="0">
                <a:solidFill>
                  <a:srgbClr val="747678">
                    <a:lumMod val="50000"/>
                  </a:srgbClr>
                </a:solidFill>
                <a:ea typeface="Segoe UI" panose="020B0502040204020203" pitchFamily="34" charset="0"/>
                <a:cs typeface="Segoe UI" panose="020B0502040204020203" pitchFamily="34" charset="0"/>
              </a:rPr>
              <a:t>with large job volumes: London, South East &amp; South Central</a:t>
            </a:r>
          </a:p>
        </p:txBody>
      </p:sp>
    </p:spTree>
    <p:extLst>
      <p:ext uri="{BB962C8B-B14F-4D97-AF65-F5344CB8AC3E}">
        <p14:creationId xmlns:p14="http://schemas.microsoft.com/office/powerpoint/2010/main" val="414572883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6383" y="282524"/>
            <a:ext cx="10415017" cy="998344"/>
          </a:xfrm>
        </p:spPr>
        <p:txBody>
          <a:bodyPr/>
          <a:lstStyle/>
          <a:p>
            <a:r>
              <a:rPr lang="nl-NL" sz="3200" b="1" dirty="0"/>
              <a:t>Rapid insight comes from foundational hypothesis</a:t>
            </a:r>
            <a:endParaRPr lang="en-US" sz="3200" b="1" dirty="0"/>
          </a:p>
        </p:txBody>
      </p:sp>
      <p:sp>
        <p:nvSpPr>
          <p:cNvPr id="5" name="Rectangle 4"/>
          <p:cNvSpPr/>
          <p:nvPr/>
        </p:nvSpPr>
        <p:spPr>
          <a:xfrm>
            <a:off x="3410998" y="3831320"/>
            <a:ext cx="3401431" cy="63075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prstClr val="white"/>
                </a:solidFill>
              </a:rPr>
              <a:t>  </a:t>
            </a:r>
            <a:r>
              <a:rPr lang="nl-NL" sz="2000" b="1" dirty="0">
                <a:solidFill>
                  <a:prstClr val="white"/>
                </a:solidFill>
                <a:latin typeface="Segoe UI Light" panose="020B0502040204020203" pitchFamily="34" charset="0"/>
                <a:cs typeface="Segoe UI Light" panose="020B0502040204020203" pitchFamily="34" charset="0"/>
              </a:rPr>
              <a:t>Cranky Mondays</a:t>
            </a:r>
            <a:endParaRPr lang="en-US" sz="2000" b="1" dirty="0">
              <a:solidFill>
                <a:prstClr val="white"/>
              </a:solidFill>
              <a:latin typeface="Segoe UI Light" panose="020B0502040204020203" pitchFamily="34" charset="0"/>
              <a:cs typeface="Segoe UI Light" panose="020B0502040204020203" pitchFamily="34" charset="0"/>
            </a:endParaRPr>
          </a:p>
        </p:txBody>
      </p:sp>
      <p:sp>
        <p:nvSpPr>
          <p:cNvPr id="6" name="Rectangle 5"/>
          <p:cNvSpPr/>
          <p:nvPr/>
        </p:nvSpPr>
        <p:spPr>
          <a:xfrm>
            <a:off x="5686520" y="1333124"/>
            <a:ext cx="3045071" cy="388351"/>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prstClr val="white"/>
                </a:solidFill>
              </a:rPr>
              <a:t>   </a:t>
            </a:r>
            <a:r>
              <a:rPr lang="nl-NL" sz="2000" b="1" dirty="0">
                <a:solidFill>
                  <a:prstClr val="white"/>
                </a:solidFill>
                <a:latin typeface="Segoe UI Light" panose="020B0502040204020203" pitchFamily="34" charset="0"/>
                <a:cs typeface="Segoe UI Light" panose="020B0502040204020203" pitchFamily="34" charset="0"/>
              </a:rPr>
              <a:t>Pay for Better Service</a:t>
            </a:r>
            <a:endParaRPr lang="en-US" sz="2000" b="1" dirty="0">
              <a:solidFill>
                <a:prstClr val="white"/>
              </a:solidFill>
              <a:latin typeface="Segoe UI Light" panose="020B0502040204020203" pitchFamily="34" charset="0"/>
              <a:cs typeface="Segoe UI Light" panose="020B0502040204020203" pitchFamily="34" charset="0"/>
            </a:endParaRPr>
          </a:p>
        </p:txBody>
      </p:sp>
      <p:sp>
        <p:nvSpPr>
          <p:cNvPr id="7" name="Rectangle 6"/>
          <p:cNvSpPr/>
          <p:nvPr/>
        </p:nvSpPr>
        <p:spPr>
          <a:xfrm>
            <a:off x="8045815" y="3831320"/>
            <a:ext cx="3155585" cy="593613"/>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solidFill>
                  <a:prstClr val="white"/>
                </a:solidFill>
              </a:rPr>
              <a:t>    </a:t>
            </a:r>
            <a:r>
              <a:rPr lang="nl-NL" sz="2000" b="1" dirty="0">
                <a:solidFill>
                  <a:prstClr val="white"/>
                </a:solidFill>
                <a:latin typeface="Segoe UI Light" panose="020B0502040204020203" pitchFamily="34" charset="0"/>
                <a:cs typeface="Segoe UI Light" panose="020B0502040204020203" pitchFamily="34" charset="0"/>
              </a:rPr>
              <a:t>Sunny in London, Freezing in Edinburgh</a:t>
            </a:r>
            <a:endParaRPr lang="en-US" sz="2000" b="1" dirty="0">
              <a:solidFill>
                <a:prstClr val="white"/>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8260" y="1852581"/>
            <a:ext cx="1593953" cy="1634456"/>
          </a:xfrm>
          <a:prstGeom prst="rect">
            <a:avLst/>
          </a:prstGeom>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t="3920"/>
          <a:stretch/>
        </p:blipFill>
        <p:spPr>
          <a:xfrm>
            <a:off x="1101550" y="1817635"/>
            <a:ext cx="1779435" cy="1626880"/>
          </a:xfrm>
          <a:prstGeom prst="rect">
            <a:avLst/>
          </a:prstGeom>
        </p:spPr>
      </p:pic>
      <p:sp>
        <p:nvSpPr>
          <p:cNvPr id="12" name="Oval 11"/>
          <p:cNvSpPr/>
          <p:nvPr>
            <p:custDataLst>
              <p:tags r:id="rId1"/>
            </p:custDataLst>
          </p:nvPr>
        </p:nvSpPr>
        <p:spPr bwMode="auto">
          <a:xfrm>
            <a:off x="3220645" y="3722970"/>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algn="ctr" fontAlgn="base">
              <a:spcBef>
                <a:spcPct val="75000"/>
              </a:spcBef>
              <a:spcAft>
                <a:spcPct val="0"/>
              </a:spcAft>
            </a:pPr>
            <a:r>
              <a:rPr lang="en-GB" sz="1400" b="1" dirty="0">
                <a:solidFill>
                  <a:prstClr val="white"/>
                </a:solidFill>
                <a:latin typeface="Calibri"/>
                <a:cs typeface="Calibri"/>
                <a:sym typeface="Calibri"/>
              </a:rPr>
              <a:t>2</a:t>
            </a:r>
          </a:p>
        </p:txBody>
      </p:sp>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5591" t="1467" r="4539" b="3422"/>
          <a:stretch/>
        </p:blipFill>
        <p:spPr>
          <a:xfrm>
            <a:off x="3422398" y="4462070"/>
            <a:ext cx="3365015" cy="1703539"/>
          </a:xfrm>
          <a:prstGeom prst="rect">
            <a:avLst/>
          </a:prstGeom>
          <a:ln w="28575">
            <a:solidFill>
              <a:schemeClr val="tx1"/>
            </a:solidFill>
          </a:ln>
        </p:spPr>
      </p:pic>
      <p:sp>
        <p:nvSpPr>
          <p:cNvPr id="14" name="Oval 13"/>
          <p:cNvSpPr/>
          <p:nvPr>
            <p:custDataLst>
              <p:tags r:id="rId2"/>
            </p:custDataLst>
          </p:nvPr>
        </p:nvSpPr>
        <p:spPr bwMode="auto">
          <a:xfrm>
            <a:off x="5356111" y="1259712"/>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algn="ctr" fontAlgn="base">
              <a:spcBef>
                <a:spcPct val="75000"/>
              </a:spcBef>
              <a:spcAft>
                <a:spcPct val="0"/>
              </a:spcAft>
            </a:pPr>
            <a:r>
              <a:rPr lang="en-GB" sz="1400" b="1" dirty="0">
                <a:solidFill>
                  <a:prstClr val="white"/>
                </a:solidFill>
                <a:latin typeface="Calibri"/>
                <a:cs typeface="Calibri"/>
                <a:sym typeface="Calibri"/>
              </a:rPr>
              <a:t>3</a:t>
            </a:r>
          </a:p>
        </p:txBody>
      </p:sp>
      <p:pic>
        <p:nvPicPr>
          <p:cNvPr id="15" name="Picture 14"/>
          <p:cNvPicPr>
            <a:picLocks noChangeAspect="1"/>
          </p:cNvPicPr>
          <p:nvPr/>
        </p:nvPicPr>
        <p:blipFill rotWithShape="1">
          <a:blip r:embed="rId9"/>
          <a:srcRect t="8821" r="8665" b="21924"/>
          <a:stretch/>
        </p:blipFill>
        <p:spPr>
          <a:xfrm>
            <a:off x="5774029" y="1772364"/>
            <a:ext cx="2957562" cy="1838052"/>
          </a:xfrm>
          <a:prstGeom prst="rect">
            <a:avLst/>
          </a:prstGeom>
          <a:ln w="28575">
            <a:solidFill>
              <a:schemeClr val="tx1"/>
            </a:solidFill>
          </a:ln>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25751" y="2303234"/>
            <a:ext cx="1656116" cy="783895"/>
          </a:xfrm>
          <a:prstGeom prst="rect">
            <a:avLst/>
          </a:prstGeom>
        </p:spPr>
      </p:pic>
      <p:sp>
        <p:nvSpPr>
          <p:cNvPr id="19" name="Oval 18"/>
          <p:cNvSpPr/>
          <p:nvPr>
            <p:custDataLst>
              <p:tags r:id="rId3"/>
            </p:custDataLst>
          </p:nvPr>
        </p:nvSpPr>
        <p:spPr bwMode="auto">
          <a:xfrm>
            <a:off x="7651874" y="3832474"/>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algn="ctr" fontAlgn="base">
              <a:spcBef>
                <a:spcPct val="75000"/>
              </a:spcBef>
              <a:spcAft>
                <a:spcPct val="0"/>
              </a:spcAft>
            </a:pPr>
            <a:r>
              <a:rPr lang="en-GB" sz="1400" b="1" dirty="0">
                <a:solidFill>
                  <a:prstClr val="white"/>
                </a:solidFill>
                <a:latin typeface="Calibri"/>
                <a:cs typeface="Calibri"/>
                <a:sym typeface="Calibri"/>
              </a:rPr>
              <a:t>4</a:t>
            </a: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45815" y="4446849"/>
            <a:ext cx="1771273" cy="1703539"/>
          </a:xfrm>
          <a:prstGeom prst="rect">
            <a:avLst/>
          </a:prstGeom>
          <a:ln>
            <a:solidFill>
              <a:schemeClr val="tx1"/>
            </a:solidFill>
          </a:ln>
        </p:spPr>
      </p:pic>
      <p:pic>
        <p:nvPicPr>
          <p:cNvPr id="22" name="Picture 21"/>
          <p:cNvPicPr/>
          <p:nvPr/>
        </p:nvPicPr>
        <p:blipFill rotWithShape="1">
          <a:blip r:embed="rId12"/>
          <a:srcRect l="22433" t="31563" r="48437" b="10791"/>
          <a:stretch/>
        </p:blipFill>
        <p:spPr bwMode="auto">
          <a:xfrm>
            <a:off x="9817088" y="4446848"/>
            <a:ext cx="1384312" cy="1703539"/>
          </a:xfrm>
          <a:prstGeom prst="rect">
            <a:avLst/>
          </a:prstGeom>
          <a:ln>
            <a:solidFill>
              <a:schemeClr val="tx1"/>
            </a:solidFill>
          </a:ln>
          <a:extLst>
            <a:ext uri="{53640926-AAD7-44D8-BBD7-CCE9431645EC}">
              <a14:shadowObscured xmlns:a14="http://schemas.microsoft.com/office/drawing/2010/main"/>
            </a:ext>
          </a:extLst>
        </p:spPr>
      </p:pic>
      <p:sp>
        <p:nvSpPr>
          <p:cNvPr id="2" name="Rectangle 1"/>
          <p:cNvSpPr/>
          <p:nvPr/>
        </p:nvSpPr>
        <p:spPr>
          <a:xfrm>
            <a:off x="1015136" y="1721474"/>
            <a:ext cx="3274352" cy="183865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15136" y="1322988"/>
            <a:ext cx="3274352" cy="39848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b="1" dirty="0">
                <a:latin typeface="Segoe UI Light" panose="020B0502040204020203" pitchFamily="34" charset="0"/>
                <a:cs typeface="Segoe UI Light" panose="020B0502040204020203" pitchFamily="34" charset="0"/>
              </a:rPr>
              <a:t>Its Cold!</a:t>
            </a:r>
            <a:endParaRPr lang="en-US" sz="2000" b="1" dirty="0">
              <a:latin typeface="Segoe UI Light" panose="020B0502040204020203" pitchFamily="34" charset="0"/>
              <a:cs typeface="Segoe UI Light" panose="020B0502040204020203" pitchFamily="34" charset="0"/>
            </a:endParaRPr>
          </a:p>
        </p:txBody>
      </p:sp>
      <p:sp>
        <p:nvSpPr>
          <p:cNvPr id="10" name="Oval 9"/>
          <p:cNvSpPr/>
          <p:nvPr>
            <p:custDataLst>
              <p:tags r:id="rId4"/>
            </p:custDataLst>
          </p:nvPr>
        </p:nvSpPr>
        <p:spPr bwMode="auto">
          <a:xfrm>
            <a:off x="660825" y="1262954"/>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algn="ctr" fontAlgn="base">
              <a:spcBef>
                <a:spcPct val="75000"/>
              </a:spcBef>
              <a:spcAft>
                <a:spcPct val="0"/>
              </a:spcAft>
            </a:pPr>
            <a:r>
              <a:rPr lang="en-GB" sz="1400" b="1" dirty="0">
                <a:solidFill>
                  <a:prstClr val="white"/>
                </a:solidFill>
                <a:latin typeface="Calibri"/>
                <a:cs typeface="Calibri"/>
                <a:sym typeface="Calibri"/>
              </a:rPr>
              <a:t>1</a:t>
            </a:r>
          </a:p>
        </p:txBody>
      </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96548" y="6253673"/>
            <a:ext cx="1026930" cy="310400"/>
          </a:xfrm>
          <a:prstGeom prst="rect">
            <a:avLst/>
          </a:prstGeom>
        </p:spPr>
      </p:pic>
    </p:spTree>
    <p:extLst>
      <p:ext uri="{BB962C8B-B14F-4D97-AF65-F5344CB8AC3E}">
        <p14:creationId xmlns:p14="http://schemas.microsoft.com/office/powerpoint/2010/main" val="16351798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29219" y="320560"/>
            <a:ext cx="10270415" cy="998344"/>
          </a:xfrm>
        </p:spPr>
        <p:txBody>
          <a:bodyPr/>
          <a:lstStyle/>
          <a:p>
            <a:r>
              <a:rPr lang="en-US" sz="3200" b="1" dirty="0"/>
              <a:t>Blended Forecasting Models: 450 models for 14 UK regions</a:t>
            </a:r>
          </a:p>
        </p:txBody>
      </p:sp>
      <p:sp>
        <p:nvSpPr>
          <p:cNvPr id="20" name="Rounded Rectangle 19"/>
          <p:cNvSpPr/>
          <p:nvPr/>
        </p:nvSpPr>
        <p:spPr>
          <a:xfrm>
            <a:off x="624554" y="1311922"/>
            <a:ext cx="4966689" cy="3993813"/>
          </a:xfrm>
          <a:prstGeom prst="roundRect">
            <a:avLst/>
          </a:prstGeom>
          <a:solidFill>
            <a:srgbClr val="B7E0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lIns="0" rIns="0" rtlCol="0" anchor="b"/>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sz="1300" b="1" dirty="0"/>
          </a:p>
          <a:p>
            <a:pPr algn="ctr"/>
            <a:r>
              <a:rPr lang="en-US" sz="1300" b="1" dirty="0"/>
              <a:t>1. Base seasonal and non seasonal forecasting models</a:t>
            </a:r>
          </a:p>
        </p:txBody>
      </p:sp>
      <p:sp>
        <p:nvSpPr>
          <p:cNvPr id="21" name="Rounded Rectangle 20"/>
          <p:cNvSpPr/>
          <p:nvPr/>
        </p:nvSpPr>
        <p:spPr>
          <a:xfrm>
            <a:off x="1843164" y="1314250"/>
            <a:ext cx="3902399" cy="3137996"/>
          </a:xfrm>
          <a:prstGeom prst="roundRect">
            <a:avLst/>
          </a:prstGeom>
          <a:solidFill>
            <a:srgbClr val="0D97FF"/>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lIns="0" rIns="0" rtlCol="0" anchor="b"/>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b="1" dirty="0">
                <a:solidFill>
                  <a:schemeClr val="bg1"/>
                </a:solidFill>
              </a:rPr>
              <a:t>2. Forecasting model including top weather parameters</a:t>
            </a:r>
            <a:endParaRPr lang="en-GB" sz="1300" b="1" dirty="0">
              <a:solidFill>
                <a:schemeClr val="bg1"/>
              </a:solidFill>
            </a:endParaRPr>
          </a:p>
        </p:txBody>
      </p:sp>
      <p:sp>
        <p:nvSpPr>
          <p:cNvPr id="22" name="Rounded Rectangle 21"/>
          <p:cNvSpPr/>
          <p:nvPr/>
        </p:nvSpPr>
        <p:spPr>
          <a:xfrm>
            <a:off x="3061775" y="1316577"/>
            <a:ext cx="2838108" cy="2282178"/>
          </a:xfrm>
          <a:prstGeom prst="roundRect">
            <a:avLst/>
          </a:prstGeom>
          <a:solidFill>
            <a:srgbClr val="0070C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lIns="0" rIns="0" rtlCol="0" anchor="b"/>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b="1" dirty="0">
                <a:solidFill>
                  <a:schemeClr val="bg1"/>
                </a:solidFill>
              </a:rPr>
              <a:t>3. Forecasting models for each day of the week</a:t>
            </a:r>
            <a:endParaRPr lang="en-GB" sz="1300" b="1" dirty="0">
              <a:solidFill>
                <a:schemeClr val="bg1"/>
              </a:solidFill>
            </a:endParaRPr>
          </a:p>
        </p:txBody>
      </p:sp>
      <p:sp>
        <p:nvSpPr>
          <p:cNvPr id="23" name="Rounded Rectangle 22"/>
          <p:cNvSpPr/>
          <p:nvPr/>
        </p:nvSpPr>
        <p:spPr>
          <a:xfrm>
            <a:off x="4280386" y="1318904"/>
            <a:ext cx="1773818" cy="1426362"/>
          </a:xfrm>
          <a:prstGeom prst="roundRect">
            <a:avLst/>
          </a:prstGeom>
          <a:solidFill>
            <a:srgbClr val="003B68"/>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lIns="0" rIns="0"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300" b="1" dirty="0">
                <a:solidFill>
                  <a:schemeClr val="bg1"/>
                </a:solidFill>
              </a:rPr>
              <a:t>4.  Repeat steps for urgent vs. non urgent requests</a:t>
            </a:r>
            <a:endParaRPr lang="en-GB" sz="1300" b="1" dirty="0">
              <a:solidFill>
                <a:schemeClr val="bg1"/>
              </a:solidFill>
            </a:endParaRPr>
          </a:p>
        </p:txBody>
      </p:sp>
      <p:sp>
        <p:nvSpPr>
          <p:cNvPr id="24" name="Right Arrow 23"/>
          <p:cNvSpPr/>
          <p:nvPr/>
        </p:nvSpPr>
        <p:spPr>
          <a:xfrm>
            <a:off x="6059297" y="2742938"/>
            <a:ext cx="564869" cy="767850"/>
          </a:xfrm>
          <a:prstGeom prst="rightArrow">
            <a:avLst/>
          </a:prstGeom>
          <a:solidFill>
            <a:srgbClr val="0070C0"/>
          </a:solidFill>
          <a:ln>
            <a:noFill/>
          </a:ln>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GB" sz="1600" b="1"/>
          </a:p>
        </p:txBody>
      </p:sp>
      <p:sp>
        <p:nvSpPr>
          <p:cNvPr id="25" name="Right Arrow 24"/>
          <p:cNvSpPr/>
          <p:nvPr/>
        </p:nvSpPr>
        <p:spPr>
          <a:xfrm>
            <a:off x="6092649" y="1705289"/>
            <a:ext cx="564869" cy="767850"/>
          </a:xfrm>
          <a:prstGeom prst="rightArrow">
            <a:avLst/>
          </a:prstGeom>
          <a:solidFill>
            <a:srgbClr val="003B68"/>
          </a:solidFill>
          <a:ln>
            <a:noFill/>
          </a:ln>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GB" sz="1600" b="1"/>
          </a:p>
        </p:txBody>
      </p:sp>
      <p:sp>
        <p:nvSpPr>
          <p:cNvPr id="26" name="Right Arrow 25"/>
          <p:cNvSpPr/>
          <p:nvPr/>
        </p:nvSpPr>
        <p:spPr>
          <a:xfrm>
            <a:off x="6061862" y="3621477"/>
            <a:ext cx="564869" cy="767850"/>
          </a:xfrm>
          <a:prstGeom prst="rightArrow">
            <a:avLst/>
          </a:prstGeom>
          <a:solidFill>
            <a:srgbClr val="0D97FF"/>
          </a:solidFill>
          <a:ln>
            <a:noFill/>
          </a:ln>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GB" sz="1600" b="1"/>
          </a:p>
        </p:txBody>
      </p:sp>
      <p:sp>
        <p:nvSpPr>
          <p:cNvPr id="27" name="Right Arrow 26"/>
          <p:cNvSpPr/>
          <p:nvPr/>
        </p:nvSpPr>
        <p:spPr>
          <a:xfrm>
            <a:off x="6064818" y="4601289"/>
            <a:ext cx="564869" cy="767850"/>
          </a:xfrm>
          <a:prstGeom prst="rightArrow">
            <a:avLst/>
          </a:prstGeom>
          <a:solidFill>
            <a:srgbClr val="B7E0FF"/>
          </a:solidFill>
          <a:ln>
            <a:noFill/>
          </a:ln>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ot="0" spcFirstLastPara="0" vert="horz" wrap="square" lIns="91440" tIns="45720" rIns="91440" bIns="45720" numCol="1" spcCol="0" rtlCol="0" fromWordArt="0" anchor="b" anchorCtr="0" forceAA="0" compatLnSpc="1">
            <a:prstTxWarp prst="textNoShape">
              <a:avLst/>
            </a:prstTxWarp>
            <a:noAutofit/>
          </a:bodyP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GB" sz="1600" b="1"/>
          </a:p>
        </p:txBody>
      </p:sp>
      <p:sp>
        <p:nvSpPr>
          <p:cNvPr id="28" name="Rounded Rectangle 27"/>
          <p:cNvSpPr/>
          <p:nvPr/>
        </p:nvSpPr>
        <p:spPr>
          <a:xfrm>
            <a:off x="6722654" y="1700105"/>
            <a:ext cx="2340169" cy="724592"/>
          </a:xfrm>
          <a:prstGeom prst="roundRect">
            <a:avLst/>
          </a:prstGeom>
          <a:solidFill>
            <a:srgbClr val="003B68"/>
          </a:solidFill>
          <a:ln>
            <a:noFill/>
          </a:ln>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300" b="1" dirty="0">
                <a:solidFill>
                  <a:schemeClr val="bg1"/>
                </a:solidFill>
              </a:rPr>
              <a:t>All previous forecasts by SLA groups</a:t>
            </a:r>
          </a:p>
        </p:txBody>
      </p:sp>
      <p:sp>
        <p:nvSpPr>
          <p:cNvPr id="29" name="Rounded Rectangle 28"/>
          <p:cNvSpPr/>
          <p:nvPr/>
        </p:nvSpPr>
        <p:spPr>
          <a:xfrm>
            <a:off x="6725221" y="2625048"/>
            <a:ext cx="2337927" cy="849570"/>
          </a:xfrm>
          <a:prstGeom prst="roundRect">
            <a:avLst/>
          </a:prstGeom>
          <a:solidFill>
            <a:srgbClr val="0070C0"/>
          </a:solidFill>
          <a:ln>
            <a:noFill/>
          </a:ln>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300" b="1" dirty="0">
                <a:solidFill>
                  <a:schemeClr val="bg1"/>
                </a:solidFill>
              </a:rPr>
              <a:t>Forecasts for </a:t>
            </a:r>
            <a:r>
              <a:rPr lang="en-GB" sz="1300" b="1">
                <a:solidFill>
                  <a:schemeClr val="bg1"/>
                </a:solidFill>
              </a:rPr>
              <a:t>Mondays only, Tuesdays only, </a:t>
            </a:r>
            <a:r>
              <a:rPr lang="en-GB" sz="1300" b="1" dirty="0">
                <a:solidFill>
                  <a:schemeClr val="bg1"/>
                </a:solidFill>
              </a:rPr>
              <a:t>etc. </a:t>
            </a:r>
          </a:p>
        </p:txBody>
      </p:sp>
      <p:sp>
        <p:nvSpPr>
          <p:cNvPr id="30" name="Rounded Rectangle 29"/>
          <p:cNvSpPr/>
          <p:nvPr/>
        </p:nvSpPr>
        <p:spPr>
          <a:xfrm>
            <a:off x="6758573" y="3635973"/>
            <a:ext cx="2281888" cy="724592"/>
          </a:xfrm>
          <a:prstGeom prst="roundRect">
            <a:avLst/>
          </a:prstGeom>
          <a:solidFill>
            <a:srgbClr val="0D97FF"/>
          </a:solidFill>
          <a:ln>
            <a:noFill/>
          </a:ln>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300" b="1" dirty="0">
                <a:solidFill>
                  <a:schemeClr val="bg1"/>
                </a:solidFill>
              </a:rPr>
              <a:t>Daily Forecast with Weather</a:t>
            </a:r>
          </a:p>
        </p:txBody>
      </p:sp>
      <p:sp>
        <p:nvSpPr>
          <p:cNvPr id="31" name="Rounded Rectangle 30"/>
          <p:cNvSpPr/>
          <p:nvPr/>
        </p:nvSpPr>
        <p:spPr>
          <a:xfrm>
            <a:off x="6758573" y="4535054"/>
            <a:ext cx="2294715" cy="724592"/>
          </a:xfrm>
          <a:prstGeom prst="roundRect">
            <a:avLst/>
          </a:prstGeom>
          <a:solidFill>
            <a:srgbClr val="B7E0FF"/>
          </a:solidFill>
          <a:ln>
            <a:noFill/>
          </a:ln>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ctr"/>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300" b="1" dirty="0"/>
              <a:t>Base Daily Forecast</a:t>
            </a:r>
            <a:endParaRPr lang="en-GB" sz="1300" b="1" dirty="0">
              <a:solidFill>
                <a:schemeClr val="dk1"/>
              </a:solidFill>
            </a:endParaRPr>
          </a:p>
        </p:txBody>
      </p:sp>
      <p:sp>
        <p:nvSpPr>
          <p:cNvPr id="32" name="Right Arrow 31"/>
          <p:cNvSpPr/>
          <p:nvPr/>
        </p:nvSpPr>
        <p:spPr>
          <a:xfrm rot="19271784">
            <a:off x="461051" y="3012565"/>
            <a:ext cx="4186674" cy="41997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l-G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a:solidFill>
                  <a:srgbClr val="0070C0"/>
                </a:solidFill>
              </a:rPr>
              <a:t>Greater </a:t>
            </a:r>
            <a:r>
              <a:rPr lang="en-US" sz="1400" b="1" dirty="0">
                <a:solidFill>
                  <a:schemeClr val="accent6"/>
                </a:solidFill>
              </a:rPr>
              <a:t>Granularity</a:t>
            </a:r>
            <a:r>
              <a:rPr lang="en-US" sz="1400" b="1" dirty="0">
                <a:solidFill>
                  <a:srgbClr val="0070C0"/>
                </a:solidFill>
              </a:rPr>
              <a:t>  =  Greater Accuracy</a:t>
            </a:r>
          </a:p>
        </p:txBody>
      </p:sp>
      <p:sp>
        <p:nvSpPr>
          <p:cNvPr id="34" name="Rounded Rectangle 33"/>
          <p:cNvSpPr/>
          <p:nvPr/>
        </p:nvSpPr>
        <p:spPr>
          <a:xfrm>
            <a:off x="9127959" y="1679942"/>
            <a:ext cx="2704377" cy="3488275"/>
          </a:xfrm>
          <a:prstGeom prst="roundRect">
            <a:avLst/>
          </a:prstGeom>
          <a:solidFill>
            <a:schemeClr val="tx2">
              <a:lumMod val="75000"/>
            </a:schemeClr>
          </a:solidFill>
          <a:ln>
            <a:noFill/>
          </a:ln>
          <a:effectLst/>
          <a:scene3d>
            <a:camera prst="orthographicFront">
              <a:rot lat="0" lon="0" rev="0"/>
            </a:camera>
            <a:lightRig rig="contrasting" dir="t">
              <a:rot lat="0" lon="0" rev="1500000"/>
            </a:lightRig>
          </a:scene3d>
          <a:sp3d prstMaterial="metal">
            <a:bevelT w="88900" h="88900"/>
          </a:sp3d>
        </p:spPr>
        <p:style>
          <a:lnRef idx="1">
            <a:schemeClr val="accent2"/>
          </a:lnRef>
          <a:fillRef idx="2">
            <a:schemeClr val="accent2"/>
          </a:fillRef>
          <a:effectRef idx="1">
            <a:schemeClr val="accent2"/>
          </a:effectRef>
          <a:fontRef idx="minor">
            <a:schemeClr val="dk1"/>
          </a:fontRef>
        </p:style>
        <p:txBody>
          <a:bodyPr rtlCol="0" anchor="t"/>
          <a:lstStyle>
            <a:defPPr>
              <a:defRPr lang="el-G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GB" sz="1400" b="1" dirty="0">
                <a:solidFill>
                  <a:schemeClr val="bg1"/>
                </a:solidFill>
              </a:rPr>
              <a:t>Optimally blend the models together to have one final forecast per day </a:t>
            </a:r>
          </a:p>
        </p:txBody>
      </p:sp>
      <p:sp>
        <p:nvSpPr>
          <p:cNvPr id="40" name="Rounded Rectangle 39"/>
          <p:cNvSpPr/>
          <p:nvPr/>
        </p:nvSpPr>
        <p:spPr>
          <a:xfrm>
            <a:off x="393192" y="5664341"/>
            <a:ext cx="11585448" cy="457684"/>
          </a:xfrm>
          <a:prstGeom prst="roundRect">
            <a:avLst/>
          </a:prstGeom>
          <a:solidFill>
            <a:schemeClr val="bg2">
              <a:lumMod val="50000"/>
            </a:schemeClr>
          </a:solidFill>
          <a:ln>
            <a:solidFill>
              <a:schemeClr val="bg2">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sz="2400" b="1" dirty="0"/>
              <a:t>14 UK Regions = approx. 450 models! </a:t>
            </a:r>
            <a:endParaRPr lang="en-US" sz="2400" b="1" dirty="0"/>
          </a:p>
        </p:txBody>
      </p:sp>
      <p:pic>
        <p:nvPicPr>
          <p:cNvPr id="41" name="Picture 4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194991" y="2625048"/>
            <a:ext cx="1476058" cy="907693"/>
          </a:xfrm>
          <a:prstGeom prst="rect">
            <a:avLst/>
          </a:prstGeom>
          <a:ln>
            <a:solidFill>
              <a:schemeClr val="tx1"/>
            </a:solidFill>
          </a:ln>
        </p:spPr>
      </p:pic>
      <p:pic>
        <p:nvPicPr>
          <p:cNvPr id="42" name="Picture 4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83738" y="3424080"/>
            <a:ext cx="1076973" cy="808794"/>
          </a:xfrm>
          <a:prstGeom prst="rect">
            <a:avLst/>
          </a:prstGeom>
        </p:spPr>
      </p:pic>
      <p:pic>
        <p:nvPicPr>
          <p:cNvPr id="44" name="Picture 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60711" y="3424079"/>
            <a:ext cx="1117098" cy="808795"/>
          </a:xfrm>
          <a:prstGeom prst="rect">
            <a:avLst/>
          </a:prstGeom>
        </p:spPr>
      </p:pic>
      <p:pic>
        <p:nvPicPr>
          <p:cNvPr id="45" name="Picture 4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66680" y="4352475"/>
            <a:ext cx="1528718" cy="679430"/>
          </a:xfrm>
          <a:prstGeom prst="rect">
            <a:avLst/>
          </a:prstGeom>
        </p:spPr>
      </p:pic>
      <p:sp>
        <p:nvSpPr>
          <p:cNvPr id="46" name="TextBox 45"/>
          <p:cNvSpPr txBox="1"/>
          <p:nvPr/>
        </p:nvSpPr>
        <p:spPr>
          <a:xfrm>
            <a:off x="10643453" y="2633930"/>
            <a:ext cx="1034356" cy="646331"/>
          </a:xfrm>
          <a:prstGeom prst="rect">
            <a:avLst/>
          </a:prstGeom>
          <a:noFill/>
        </p:spPr>
        <p:txBody>
          <a:bodyPr wrap="square" rtlCol="0">
            <a:spAutoFit/>
          </a:bodyPr>
          <a:lstStyle/>
          <a:p>
            <a:r>
              <a:rPr lang="nl-NL" sz="1200" b="1" dirty="0">
                <a:solidFill>
                  <a:schemeClr val="bg1"/>
                </a:solidFill>
              </a:rPr>
              <a:t>20% of Base Model Forecast</a:t>
            </a:r>
            <a:endParaRPr lang="en-US" sz="1200" b="1" dirty="0">
              <a:solidFill>
                <a:schemeClr val="bg1"/>
              </a:solidFill>
            </a:endParaRPr>
          </a:p>
        </p:txBody>
      </p:sp>
      <p:sp>
        <p:nvSpPr>
          <p:cNvPr id="47" name="TextBox 46"/>
          <p:cNvSpPr txBox="1"/>
          <p:nvPr/>
        </p:nvSpPr>
        <p:spPr>
          <a:xfrm>
            <a:off x="9371825" y="3621477"/>
            <a:ext cx="1859382" cy="461665"/>
          </a:xfrm>
          <a:prstGeom prst="rect">
            <a:avLst/>
          </a:prstGeom>
          <a:noFill/>
        </p:spPr>
        <p:txBody>
          <a:bodyPr wrap="square" rtlCol="0">
            <a:spAutoFit/>
          </a:bodyPr>
          <a:lstStyle/>
          <a:p>
            <a:r>
              <a:rPr lang="nl-NL" sz="1200" b="1" dirty="0">
                <a:solidFill>
                  <a:schemeClr val="bg1"/>
                </a:solidFill>
              </a:rPr>
              <a:t>40% of Weather Model Forecast</a:t>
            </a:r>
            <a:endParaRPr lang="en-US" sz="1200" b="1" dirty="0">
              <a:solidFill>
                <a:schemeClr val="bg1"/>
              </a:solidFill>
            </a:endParaRPr>
          </a:p>
        </p:txBody>
      </p:sp>
      <p:sp>
        <p:nvSpPr>
          <p:cNvPr id="48" name="TextBox 47"/>
          <p:cNvSpPr txBox="1"/>
          <p:nvPr/>
        </p:nvSpPr>
        <p:spPr>
          <a:xfrm>
            <a:off x="9265271" y="4407564"/>
            <a:ext cx="1859382" cy="461665"/>
          </a:xfrm>
          <a:prstGeom prst="rect">
            <a:avLst/>
          </a:prstGeom>
          <a:noFill/>
        </p:spPr>
        <p:txBody>
          <a:bodyPr wrap="square" rtlCol="0">
            <a:spAutoFit/>
          </a:bodyPr>
          <a:lstStyle/>
          <a:p>
            <a:r>
              <a:rPr lang="nl-NL" sz="1200" b="1" dirty="0">
                <a:solidFill>
                  <a:schemeClr val="bg1"/>
                </a:solidFill>
              </a:rPr>
              <a:t>40% of Day of the Week Model Forecast</a:t>
            </a:r>
            <a:endParaRPr lang="en-US" sz="1200" b="1" dirty="0">
              <a:solidFill>
                <a:schemeClr val="bg1"/>
              </a:solidFill>
            </a:endParaRPr>
          </a:p>
        </p:txBody>
      </p:sp>
      <p:sp>
        <p:nvSpPr>
          <p:cNvPr id="49" name="Rectangle 48"/>
          <p:cNvSpPr/>
          <p:nvPr/>
        </p:nvSpPr>
        <p:spPr>
          <a:xfrm>
            <a:off x="393192" y="1234440"/>
            <a:ext cx="11585448" cy="4306824"/>
          </a:xfrm>
          <a:prstGeom prst="rect">
            <a:avLst/>
          </a:prstGeom>
          <a:noFill/>
          <a:ln w="28575">
            <a:solidFill>
              <a:schemeClr val="bg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75900" y="6611779"/>
            <a:ext cx="10950035" cy="246221"/>
          </a:xfrm>
          <a:prstGeom prst="rect">
            <a:avLst/>
          </a:prstGeom>
          <a:noFill/>
        </p:spPr>
        <p:txBody>
          <a:bodyPr wrap="square" rtlCol="0">
            <a:spAutoFit/>
          </a:bodyPr>
          <a:lstStyle/>
          <a:p>
            <a:r>
              <a:rPr lang="nl-NL" sz="1000" i="1" dirty="0"/>
              <a:t>Note: Base models were used for Highlands and Islands and Northern Ireland as they represent only 1% of total intake volume</a:t>
            </a:r>
            <a:endParaRPr lang="en-US" sz="1000" i="1" dirty="0"/>
          </a:p>
        </p:txBody>
      </p:sp>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43570" y="6321139"/>
            <a:ext cx="948440" cy="286676"/>
          </a:xfrm>
          <a:prstGeom prst="rect">
            <a:avLst/>
          </a:prstGeom>
        </p:spPr>
      </p:pic>
    </p:spTree>
    <p:extLst>
      <p:ext uri="{BB962C8B-B14F-4D97-AF65-F5344CB8AC3E}">
        <p14:creationId xmlns:p14="http://schemas.microsoft.com/office/powerpoint/2010/main" val="396600972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3748" y="347868"/>
            <a:ext cx="10648554" cy="998344"/>
          </a:xfrm>
        </p:spPr>
        <p:txBody>
          <a:bodyPr/>
          <a:lstStyle/>
          <a:p>
            <a:r>
              <a:rPr lang="nl-NL" sz="3200" b="1" dirty="0"/>
              <a:t>Regional Forecast Summary</a:t>
            </a:r>
            <a:endParaRPr lang="en-US" sz="3200" b="1" dirty="0"/>
          </a:p>
        </p:txBody>
      </p:sp>
      <p:sp>
        <p:nvSpPr>
          <p:cNvPr id="5" name="Rectangle 4"/>
          <p:cNvSpPr/>
          <p:nvPr/>
        </p:nvSpPr>
        <p:spPr bwMode="auto">
          <a:xfrm>
            <a:off x="803748" y="1497412"/>
            <a:ext cx="3507856" cy="486459"/>
          </a:xfrm>
          <a:prstGeom prst="rect">
            <a:avLst/>
          </a:prstGeom>
          <a:solidFill>
            <a:schemeClr val="accent4"/>
          </a:solidFill>
        </p:spPr>
        <p:txBody>
          <a:bodyPr vert="horz" wrap="square" lIns="91416" tIns="91416" rIns="91416" bIns="91416" rtlCol="0" anchor="ctr">
            <a:noAutofit/>
          </a:bodyPr>
          <a:lstStyle/>
          <a:p>
            <a:pPr algn="ctr" defTabSz="914126">
              <a:lnSpc>
                <a:spcPct val="90000"/>
              </a:lnSpc>
              <a:spcBef>
                <a:spcPct val="20000"/>
              </a:spcBef>
              <a:spcAft>
                <a:spcPts val="588"/>
              </a:spcAft>
              <a:buSzPct val="90000"/>
            </a:pPr>
            <a:r>
              <a:rPr lang="nl-NL" sz="1500" b="1" dirty="0">
                <a:ln w="3175">
                  <a:noFill/>
                </a:ln>
                <a:solidFill>
                  <a:schemeClr val="bg1"/>
                </a:solidFill>
                <a:ea typeface="Segoe UI" panose="020B0502040204020203" pitchFamily="34" charset="0"/>
                <a:cs typeface="Segoe UI" panose="020B0502040204020203" pitchFamily="34" charset="0"/>
              </a:rPr>
              <a:t>Cluster 1: Consistent Regions (+4%)</a:t>
            </a:r>
            <a:endParaRPr lang="en-US" sz="1500" b="1" dirty="0">
              <a:ln w="3175">
                <a:noFill/>
              </a:ln>
              <a:solidFill>
                <a:schemeClr val="bg1"/>
              </a:solidFill>
              <a:ea typeface="Segoe UI" panose="020B0502040204020203" pitchFamily="34" charset="0"/>
              <a:cs typeface="Segoe UI" panose="020B0502040204020203" pitchFamily="34" charset="0"/>
            </a:endParaRPr>
          </a:p>
        </p:txBody>
      </p:sp>
      <p:sp>
        <p:nvSpPr>
          <p:cNvPr id="6" name="Rectangle 5"/>
          <p:cNvSpPr/>
          <p:nvPr/>
        </p:nvSpPr>
        <p:spPr>
          <a:xfrm>
            <a:off x="803748" y="1983872"/>
            <a:ext cx="3507856" cy="23742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108000" bIns="72000" rtlCol="0" anchor="t">
            <a:noAutofit/>
          </a:bodyPr>
          <a:lstStyle/>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Regions: </a:t>
            </a:r>
            <a:r>
              <a:rPr lang="en-AU" sz="1200" dirty="0">
                <a:solidFill>
                  <a:srgbClr val="747678">
                    <a:lumMod val="50000"/>
                  </a:srgbClr>
                </a:solidFill>
                <a:ea typeface="Segoe UI" panose="020B0502040204020203" pitchFamily="34" charset="0"/>
                <a:cs typeface="Segoe UI" panose="020B0502040204020203" pitchFamily="34" charset="0"/>
              </a:rPr>
              <a:t>London, South Central, East, North East &amp; East Midlands</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52% Intake Volume</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Range of Difference: </a:t>
            </a:r>
            <a:r>
              <a:rPr lang="en-AU" sz="1200" dirty="0">
                <a:solidFill>
                  <a:srgbClr val="747678">
                    <a:lumMod val="50000"/>
                  </a:srgbClr>
                </a:solidFill>
                <a:ea typeface="Segoe UI" panose="020B0502040204020203" pitchFamily="34" charset="0"/>
                <a:cs typeface="Segoe UI" panose="020B0502040204020203" pitchFamily="34" charset="0"/>
              </a:rPr>
              <a:t>1%</a:t>
            </a:r>
            <a:r>
              <a:rPr lang="en-AU" sz="1200" b="1" dirty="0">
                <a:solidFill>
                  <a:srgbClr val="747678">
                    <a:lumMod val="50000"/>
                  </a:srgbClr>
                </a:solidFill>
                <a:ea typeface="Segoe UI" panose="020B0502040204020203" pitchFamily="34" charset="0"/>
                <a:cs typeface="Segoe UI" panose="020B0502040204020203" pitchFamily="34" charset="0"/>
              </a:rPr>
              <a:t> </a:t>
            </a:r>
            <a:r>
              <a:rPr lang="en-AU" sz="1200" dirty="0">
                <a:solidFill>
                  <a:srgbClr val="747678">
                    <a:lumMod val="50000"/>
                  </a:srgbClr>
                </a:solidFill>
                <a:ea typeface="Segoe UI" panose="020B0502040204020203" pitchFamily="34" charset="0"/>
                <a:cs typeface="Segoe UI" panose="020B0502040204020203" pitchFamily="34" charset="0"/>
              </a:rPr>
              <a:t>(East of England) to 7% (North East England &amp; East Midlands)</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Forecast Drivers:</a:t>
            </a:r>
          </a:p>
          <a:p>
            <a:pPr marL="742950" lvl="2"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Weather:</a:t>
            </a:r>
            <a:r>
              <a:rPr lang="en-AU" sz="1200" dirty="0">
                <a:solidFill>
                  <a:srgbClr val="747678">
                    <a:lumMod val="50000"/>
                  </a:srgbClr>
                </a:solidFill>
                <a:ea typeface="Segoe UI" panose="020B0502040204020203" pitchFamily="34" charset="0"/>
                <a:cs typeface="Segoe UI" panose="020B0502040204020203" pitchFamily="34" charset="0"/>
              </a:rPr>
              <a:t> London, South Central</a:t>
            </a:r>
          </a:p>
          <a:p>
            <a:pPr marL="742950" lvl="2"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Blend of Weather &amp; Seasonality: </a:t>
            </a:r>
            <a:r>
              <a:rPr lang="en-AU" sz="1200" dirty="0">
                <a:solidFill>
                  <a:srgbClr val="747678">
                    <a:lumMod val="50000"/>
                  </a:srgbClr>
                </a:solidFill>
                <a:ea typeface="Segoe UI" panose="020B0502040204020203" pitchFamily="34" charset="0"/>
                <a:cs typeface="Segoe UI" panose="020B0502040204020203" pitchFamily="34" charset="0"/>
              </a:rPr>
              <a:t>East, North East &amp; East Midlands</a:t>
            </a:r>
          </a:p>
          <a:p>
            <a:pPr marL="742950" lvl="2"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Days of the Week: </a:t>
            </a:r>
            <a:r>
              <a:rPr lang="en-AU" sz="1200" dirty="0">
                <a:solidFill>
                  <a:srgbClr val="747678">
                    <a:lumMod val="50000"/>
                  </a:srgbClr>
                </a:solidFill>
                <a:ea typeface="Segoe UI" panose="020B0502040204020203" pitchFamily="34" charset="0"/>
                <a:cs typeface="Segoe UI" panose="020B0502040204020203" pitchFamily="34" charset="0"/>
              </a:rPr>
              <a:t>South East</a:t>
            </a:r>
          </a:p>
        </p:txBody>
      </p:sp>
      <p:sp>
        <p:nvSpPr>
          <p:cNvPr id="7" name="Rectangle 6"/>
          <p:cNvSpPr/>
          <p:nvPr/>
        </p:nvSpPr>
        <p:spPr bwMode="auto">
          <a:xfrm>
            <a:off x="8271392" y="1497412"/>
            <a:ext cx="3554142" cy="486459"/>
          </a:xfrm>
          <a:prstGeom prst="rect">
            <a:avLst/>
          </a:prstGeom>
          <a:solidFill>
            <a:schemeClr val="accent3">
              <a:lumMod val="50000"/>
            </a:schemeClr>
          </a:solidFill>
          <a:ln>
            <a:solidFill>
              <a:schemeClr val="accent3">
                <a:lumMod val="75000"/>
              </a:schemeClr>
            </a:solidFill>
          </a:ln>
        </p:spPr>
        <p:txBody>
          <a:bodyPr vert="horz" wrap="square" lIns="91416" tIns="91416" rIns="91416" bIns="91416" rtlCol="0" anchor="ctr">
            <a:noAutofit/>
          </a:bodyPr>
          <a:lstStyle/>
          <a:p>
            <a:pPr algn="ctr" defTabSz="914126">
              <a:lnSpc>
                <a:spcPct val="90000"/>
              </a:lnSpc>
              <a:spcBef>
                <a:spcPct val="20000"/>
              </a:spcBef>
              <a:spcAft>
                <a:spcPts val="588"/>
              </a:spcAft>
              <a:buSzPct val="90000"/>
            </a:pPr>
            <a:r>
              <a:rPr lang="nl-NL" sz="1500" b="1" dirty="0">
                <a:ln w="3175">
                  <a:noFill/>
                </a:ln>
                <a:solidFill>
                  <a:schemeClr val="bg1"/>
                </a:solidFill>
                <a:ea typeface="Segoe UI" panose="020B0502040204020203" pitchFamily="34" charset="0"/>
                <a:cs typeface="Segoe UI" panose="020B0502040204020203" pitchFamily="34" charset="0"/>
              </a:rPr>
              <a:t>Cluster 2: Under Predicting Regions (-16%)</a:t>
            </a:r>
            <a:endParaRPr lang="en-US" sz="1500" b="1" dirty="0">
              <a:ln w="3175">
                <a:noFill/>
              </a:ln>
              <a:solidFill>
                <a:schemeClr val="bg1"/>
              </a:solidFill>
              <a:ea typeface="Segoe UI" panose="020B0502040204020203" pitchFamily="34" charset="0"/>
              <a:cs typeface="Segoe UI" panose="020B0502040204020203" pitchFamily="34" charset="0"/>
            </a:endParaRPr>
          </a:p>
        </p:txBody>
      </p:sp>
      <p:sp>
        <p:nvSpPr>
          <p:cNvPr id="8" name="Rectangle 7"/>
          <p:cNvSpPr/>
          <p:nvPr/>
        </p:nvSpPr>
        <p:spPr>
          <a:xfrm>
            <a:off x="8271392" y="1998920"/>
            <a:ext cx="3554141" cy="23592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108000" bIns="72000" rtlCol="0" anchor="t">
            <a:noAutofit/>
          </a:bodyPr>
          <a:lstStyle/>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Regions: </a:t>
            </a:r>
            <a:r>
              <a:rPr lang="en-AU" sz="1200" dirty="0">
                <a:solidFill>
                  <a:srgbClr val="747678">
                    <a:lumMod val="50000"/>
                  </a:srgbClr>
                </a:solidFill>
                <a:ea typeface="Segoe UI" panose="020B0502040204020203" pitchFamily="34" charset="0"/>
                <a:cs typeface="Segoe UI" panose="020B0502040204020203" pitchFamily="34" charset="0"/>
              </a:rPr>
              <a:t>South East, South West England, Strathclyde &amp; Northern Ireland</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19% Intake Volume</a:t>
            </a:r>
            <a:endParaRPr lang="en-AU" sz="1200" dirty="0">
              <a:solidFill>
                <a:srgbClr val="747678">
                  <a:lumMod val="50000"/>
                </a:srgbClr>
              </a:solidFill>
              <a:ea typeface="Segoe UI" panose="020B0502040204020203" pitchFamily="34" charset="0"/>
              <a:cs typeface="Segoe UI" panose="020B0502040204020203" pitchFamily="34" charset="0"/>
            </a:endParaRP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Range of Difference: -</a:t>
            </a:r>
            <a:r>
              <a:rPr lang="en-AU" sz="1200" dirty="0">
                <a:solidFill>
                  <a:srgbClr val="747678">
                    <a:lumMod val="50000"/>
                  </a:srgbClr>
                </a:solidFill>
                <a:ea typeface="Segoe UI" panose="020B0502040204020203" pitchFamily="34" charset="0"/>
                <a:cs typeface="Segoe UI" panose="020B0502040204020203" pitchFamily="34" charset="0"/>
              </a:rPr>
              <a:t>11% (South West England) to -27% (Strathclyde)</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Forecast Drivers:</a:t>
            </a:r>
          </a:p>
          <a:p>
            <a:pPr marL="742950" lvl="2"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Weather: </a:t>
            </a:r>
            <a:r>
              <a:rPr lang="en-AU" sz="1200" dirty="0">
                <a:solidFill>
                  <a:srgbClr val="747678">
                    <a:lumMod val="50000"/>
                  </a:srgbClr>
                </a:solidFill>
                <a:ea typeface="Segoe UI" panose="020B0502040204020203" pitchFamily="34" charset="0"/>
                <a:cs typeface="Segoe UI" panose="020B0502040204020203" pitchFamily="34" charset="0"/>
              </a:rPr>
              <a:t>South West, Strathclyde</a:t>
            </a:r>
          </a:p>
          <a:p>
            <a:pPr marL="742950" lvl="2"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Blend of Weather &amp; Days of the Week: </a:t>
            </a:r>
            <a:r>
              <a:rPr lang="en-AU" sz="1200" dirty="0">
                <a:solidFill>
                  <a:srgbClr val="747678">
                    <a:lumMod val="50000"/>
                  </a:srgbClr>
                </a:solidFill>
                <a:ea typeface="Segoe UI" panose="020B0502040204020203" pitchFamily="34" charset="0"/>
                <a:cs typeface="Segoe UI" panose="020B0502040204020203" pitchFamily="34" charset="0"/>
              </a:rPr>
              <a:t>South East</a:t>
            </a:r>
          </a:p>
        </p:txBody>
      </p:sp>
      <p:sp>
        <p:nvSpPr>
          <p:cNvPr id="9" name="Rectangle 8"/>
          <p:cNvSpPr/>
          <p:nvPr/>
        </p:nvSpPr>
        <p:spPr bwMode="auto">
          <a:xfrm>
            <a:off x="776809" y="4581768"/>
            <a:ext cx="2991503" cy="1529107"/>
          </a:xfrm>
          <a:prstGeom prst="rect">
            <a:avLst/>
          </a:prstGeom>
          <a:solidFill>
            <a:schemeClr val="tx2">
              <a:lumMod val="75000"/>
            </a:schemeClr>
          </a:solidFill>
          <a:ln>
            <a:solidFill>
              <a:schemeClr val="tx2">
                <a:lumMod val="75000"/>
              </a:schemeClr>
            </a:solidFill>
          </a:ln>
        </p:spPr>
        <p:txBody>
          <a:bodyPr vert="horz" wrap="square" lIns="91416" tIns="91416" rIns="91416" bIns="91416" rtlCol="0" anchor="ctr">
            <a:noAutofit/>
          </a:bodyPr>
          <a:lstStyle/>
          <a:p>
            <a:pPr algn="ctr" defTabSz="914126">
              <a:lnSpc>
                <a:spcPct val="90000"/>
              </a:lnSpc>
              <a:spcBef>
                <a:spcPct val="20000"/>
              </a:spcBef>
              <a:spcAft>
                <a:spcPts val="588"/>
              </a:spcAft>
              <a:buSzPct val="90000"/>
            </a:pPr>
            <a:r>
              <a:rPr lang="nl-NL" sz="1500" b="1" dirty="0">
                <a:ln w="3175">
                  <a:noFill/>
                </a:ln>
                <a:solidFill>
                  <a:schemeClr val="bg1"/>
                </a:solidFill>
                <a:ea typeface="Segoe UI" panose="020B0502040204020203" pitchFamily="34" charset="0"/>
                <a:cs typeface="Segoe UI" panose="020B0502040204020203" pitchFamily="34" charset="0"/>
              </a:rPr>
              <a:t>Cluster 3: Over Predicting Regions (+12%)</a:t>
            </a:r>
            <a:endParaRPr lang="en-US" sz="1500" b="1" dirty="0">
              <a:ln w="3175">
                <a:noFill/>
              </a:ln>
              <a:solidFill>
                <a:schemeClr val="bg1"/>
              </a:solidFill>
              <a:ea typeface="Segoe UI" panose="020B0502040204020203" pitchFamily="34" charset="0"/>
              <a:cs typeface="Segoe UI" panose="020B0502040204020203" pitchFamily="34" charset="0"/>
            </a:endParaRPr>
          </a:p>
        </p:txBody>
      </p:sp>
      <p:sp>
        <p:nvSpPr>
          <p:cNvPr id="10" name="Rectangle 9"/>
          <p:cNvSpPr/>
          <p:nvPr/>
        </p:nvSpPr>
        <p:spPr>
          <a:xfrm>
            <a:off x="3768311" y="4581768"/>
            <a:ext cx="8057221" cy="15291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108000" bIns="72000" rtlCol="0" anchor="t">
            <a:noAutofit/>
          </a:bodyPr>
          <a:lstStyle/>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Regions: </a:t>
            </a:r>
            <a:r>
              <a:rPr lang="en-AU" sz="1200" dirty="0">
                <a:solidFill>
                  <a:srgbClr val="747678">
                    <a:lumMod val="50000"/>
                  </a:srgbClr>
                </a:solidFill>
                <a:ea typeface="Segoe UI" panose="020B0502040204020203" pitchFamily="34" charset="0"/>
                <a:cs typeface="Segoe UI" panose="020B0502040204020203" pitchFamily="34" charset="0"/>
              </a:rPr>
              <a:t>North West, West Midlands, Yorkshire &amp; Humber, Wales, Highlands &amp; Islands</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29% Intake Volume</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Average % Difference from Actuals:</a:t>
            </a:r>
            <a:r>
              <a:rPr lang="en-AU" sz="1200" dirty="0">
                <a:solidFill>
                  <a:srgbClr val="747678">
                    <a:lumMod val="50000"/>
                  </a:srgbClr>
                </a:solidFill>
                <a:ea typeface="Segoe UI" panose="020B0502040204020203" pitchFamily="34" charset="0"/>
                <a:cs typeface="Segoe UI" panose="020B0502040204020203" pitchFamily="34" charset="0"/>
              </a:rPr>
              <a:t> 12% (excluding Highlands &amp; Islands)</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Forecast Drivers:</a:t>
            </a:r>
          </a:p>
          <a:p>
            <a:pPr marL="742950" lvl="2"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Weather:</a:t>
            </a:r>
            <a:r>
              <a:rPr lang="en-AU" sz="1200" dirty="0">
                <a:solidFill>
                  <a:srgbClr val="747678">
                    <a:lumMod val="50000"/>
                  </a:srgbClr>
                </a:solidFill>
                <a:ea typeface="Segoe UI" panose="020B0502040204020203" pitchFamily="34" charset="0"/>
                <a:cs typeface="Segoe UI" panose="020B0502040204020203" pitchFamily="34" charset="0"/>
              </a:rPr>
              <a:t> West Midlands, Yorkshire &amp; Humber</a:t>
            </a:r>
          </a:p>
          <a:p>
            <a:pPr marL="742950" lvl="2"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Blend of Weather &amp; Days of the Week: </a:t>
            </a:r>
            <a:r>
              <a:rPr lang="en-AU" sz="1200" dirty="0">
                <a:solidFill>
                  <a:srgbClr val="747678">
                    <a:lumMod val="50000"/>
                  </a:srgbClr>
                </a:solidFill>
                <a:ea typeface="Segoe UI" panose="020B0502040204020203" pitchFamily="34" charset="0"/>
                <a:cs typeface="Segoe UI" panose="020B0502040204020203" pitchFamily="34" charset="0"/>
              </a:rPr>
              <a:t>North West</a:t>
            </a:r>
          </a:p>
          <a:p>
            <a:pPr marL="742950" lvl="2"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200" b="1" dirty="0">
                <a:solidFill>
                  <a:srgbClr val="747678">
                    <a:lumMod val="50000"/>
                  </a:srgbClr>
                </a:solidFill>
                <a:ea typeface="Segoe UI" panose="020B0502040204020203" pitchFamily="34" charset="0"/>
                <a:cs typeface="Segoe UI" panose="020B0502040204020203" pitchFamily="34" charset="0"/>
              </a:rPr>
              <a:t>Days of the Week: </a:t>
            </a:r>
            <a:r>
              <a:rPr lang="en-AU" sz="1200" dirty="0">
                <a:solidFill>
                  <a:srgbClr val="747678">
                    <a:lumMod val="50000"/>
                  </a:srgbClr>
                </a:solidFill>
                <a:ea typeface="Segoe UI" panose="020B0502040204020203" pitchFamily="34" charset="0"/>
                <a:cs typeface="Segoe UI" panose="020B0502040204020203" pitchFamily="34" charset="0"/>
              </a:rPr>
              <a:t>Wales</a:t>
            </a:r>
          </a:p>
        </p:txBody>
      </p:sp>
      <p:sp>
        <p:nvSpPr>
          <p:cNvPr id="11" name="TextBox 10"/>
          <p:cNvSpPr txBox="1"/>
          <p:nvPr/>
        </p:nvSpPr>
        <p:spPr>
          <a:xfrm>
            <a:off x="776809" y="6503478"/>
            <a:ext cx="10950035" cy="246221"/>
          </a:xfrm>
          <a:prstGeom prst="rect">
            <a:avLst/>
          </a:prstGeom>
          <a:noFill/>
        </p:spPr>
        <p:txBody>
          <a:bodyPr wrap="square" rtlCol="0">
            <a:spAutoFit/>
          </a:bodyPr>
          <a:lstStyle/>
          <a:p>
            <a:r>
              <a:rPr lang="nl-NL" sz="1000" i="1" dirty="0"/>
              <a:t>Note: Bank holidays (25th Dec, 26th Dec and 1st Jan) were excluded from the analysis, Predictions are from 17th Dec 2016 – 19th Jan 2017 </a:t>
            </a:r>
            <a:endParaRPr lang="en-US" sz="1000" i="1"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443" y="6264165"/>
            <a:ext cx="948440" cy="286676"/>
          </a:xfrm>
          <a:prstGeom prst="rect">
            <a:avLst/>
          </a:prstGeom>
        </p:spPr>
      </p:pic>
      <p:grpSp>
        <p:nvGrpSpPr>
          <p:cNvPr id="12" name="Group 11"/>
          <p:cNvGrpSpPr/>
          <p:nvPr/>
        </p:nvGrpSpPr>
        <p:grpSpPr>
          <a:xfrm>
            <a:off x="4398744" y="1497412"/>
            <a:ext cx="3782729" cy="2860720"/>
            <a:chOff x="2517058" y="98323"/>
            <a:chExt cx="5978013" cy="6361471"/>
          </a:xfrm>
        </p:grpSpPr>
        <p:sp>
          <p:nvSpPr>
            <p:cNvPr id="14" name="Freeform: Shape 18"/>
            <p:cNvSpPr/>
            <p:nvPr/>
          </p:nvSpPr>
          <p:spPr>
            <a:xfrm>
              <a:off x="5442305" y="2240626"/>
              <a:ext cx="1971219" cy="2085567"/>
            </a:xfrm>
            <a:custGeom>
              <a:avLst/>
              <a:gdLst>
                <a:gd name="connsiteX0" fmla="*/ 29497 w 1799304"/>
                <a:gd name="connsiteY0" fmla="*/ 127819 h 1848465"/>
                <a:gd name="connsiteX1" fmla="*/ 0 w 1799304"/>
                <a:gd name="connsiteY1" fmla="*/ 471948 h 1848465"/>
                <a:gd name="connsiteX2" fmla="*/ 176981 w 1799304"/>
                <a:gd name="connsiteY2" fmla="*/ 580103 h 1848465"/>
                <a:gd name="connsiteX3" fmla="*/ 127820 w 1799304"/>
                <a:gd name="connsiteY3" fmla="*/ 845574 h 1848465"/>
                <a:gd name="connsiteX4" fmla="*/ 353962 w 1799304"/>
                <a:gd name="connsiteY4" fmla="*/ 934065 h 1848465"/>
                <a:gd name="connsiteX5" fmla="*/ 255639 w 1799304"/>
                <a:gd name="connsiteY5" fmla="*/ 1081548 h 1848465"/>
                <a:gd name="connsiteX6" fmla="*/ 363794 w 1799304"/>
                <a:gd name="connsiteY6" fmla="*/ 1111045 h 1848465"/>
                <a:gd name="connsiteX7" fmla="*/ 373626 w 1799304"/>
                <a:gd name="connsiteY7" fmla="*/ 1229032 h 1848465"/>
                <a:gd name="connsiteX8" fmla="*/ 471949 w 1799304"/>
                <a:gd name="connsiteY8" fmla="*/ 1297858 h 1848465"/>
                <a:gd name="connsiteX9" fmla="*/ 619433 w 1799304"/>
                <a:gd name="connsiteY9" fmla="*/ 1415845 h 1848465"/>
                <a:gd name="connsiteX10" fmla="*/ 471949 w 1799304"/>
                <a:gd name="connsiteY10" fmla="*/ 1681316 h 1848465"/>
                <a:gd name="connsiteX11" fmla="*/ 599768 w 1799304"/>
                <a:gd name="connsiteY11" fmla="*/ 1848465 h 1848465"/>
                <a:gd name="connsiteX12" fmla="*/ 973394 w 1799304"/>
                <a:gd name="connsiteY12" fmla="*/ 1661652 h 1848465"/>
                <a:gd name="connsiteX13" fmla="*/ 1258529 w 1799304"/>
                <a:gd name="connsiteY13" fmla="*/ 1229032 h 1848465"/>
                <a:gd name="connsiteX14" fmla="*/ 1111046 w 1799304"/>
                <a:gd name="connsiteY14" fmla="*/ 1052052 h 1848465"/>
                <a:gd name="connsiteX15" fmla="*/ 1455175 w 1799304"/>
                <a:gd name="connsiteY15" fmla="*/ 1111045 h 1848465"/>
                <a:gd name="connsiteX16" fmla="*/ 1700981 w 1799304"/>
                <a:gd name="connsiteY16" fmla="*/ 953729 h 1848465"/>
                <a:gd name="connsiteX17" fmla="*/ 1533833 w 1799304"/>
                <a:gd name="connsiteY17" fmla="*/ 884903 h 1848465"/>
                <a:gd name="connsiteX18" fmla="*/ 1543665 w 1799304"/>
                <a:gd name="connsiteY18" fmla="*/ 678426 h 1848465"/>
                <a:gd name="connsiteX19" fmla="*/ 1651820 w 1799304"/>
                <a:gd name="connsiteY19" fmla="*/ 648929 h 1848465"/>
                <a:gd name="connsiteX20" fmla="*/ 1740310 w 1799304"/>
                <a:gd name="connsiteY20" fmla="*/ 668594 h 1848465"/>
                <a:gd name="connsiteX21" fmla="*/ 1799304 w 1799304"/>
                <a:gd name="connsiteY21" fmla="*/ 550606 h 1848465"/>
                <a:gd name="connsiteX22" fmla="*/ 1248697 w 1799304"/>
                <a:gd name="connsiteY22" fmla="*/ 0 h 1848465"/>
                <a:gd name="connsiteX23" fmla="*/ 422787 w 1799304"/>
                <a:gd name="connsiteY23" fmla="*/ 353961 h 1848465"/>
                <a:gd name="connsiteX24" fmla="*/ 78658 w 1799304"/>
                <a:gd name="connsiteY24" fmla="*/ 196645 h 1848465"/>
                <a:gd name="connsiteX0" fmla="*/ 29497 w 1799304"/>
                <a:gd name="connsiteY0" fmla="*/ 364922 h 2085568"/>
                <a:gd name="connsiteX1" fmla="*/ 0 w 1799304"/>
                <a:gd name="connsiteY1" fmla="*/ 709051 h 2085568"/>
                <a:gd name="connsiteX2" fmla="*/ 176981 w 1799304"/>
                <a:gd name="connsiteY2" fmla="*/ 817206 h 2085568"/>
                <a:gd name="connsiteX3" fmla="*/ 127820 w 1799304"/>
                <a:gd name="connsiteY3" fmla="*/ 1082677 h 2085568"/>
                <a:gd name="connsiteX4" fmla="*/ 353962 w 1799304"/>
                <a:gd name="connsiteY4" fmla="*/ 1171168 h 2085568"/>
                <a:gd name="connsiteX5" fmla="*/ 255639 w 1799304"/>
                <a:gd name="connsiteY5" fmla="*/ 1318651 h 2085568"/>
                <a:gd name="connsiteX6" fmla="*/ 363794 w 1799304"/>
                <a:gd name="connsiteY6" fmla="*/ 1348148 h 2085568"/>
                <a:gd name="connsiteX7" fmla="*/ 373626 w 1799304"/>
                <a:gd name="connsiteY7" fmla="*/ 1466135 h 2085568"/>
                <a:gd name="connsiteX8" fmla="*/ 471949 w 1799304"/>
                <a:gd name="connsiteY8" fmla="*/ 1534961 h 2085568"/>
                <a:gd name="connsiteX9" fmla="*/ 619433 w 1799304"/>
                <a:gd name="connsiteY9" fmla="*/ 1652948 h 2085568"/>
                <a:gd name="connsiteX10" fmla="*/ 471949 w 1799304"/>
                <a:gd name="connsiteY10" fmla="*/ 1918419 h 2085568"/>
                <a:gd name="connsiteX11" fmla="*/ 599768 w 1799304"/>
                <a:gd name="connsiteY11" fmla="*/ 2085568 h 2085568"/>
                <a:gd name="connsiteX12" fmla="*/ 973394 w 1799304"/>
                <a:gd name="connsiteY12" fmla="*/ 1898755 h 2085568"/>
                <a:gd name="connsiteX13" fmla="*/ 1258529 w 1799304"/>
                <a:gd name="connsiteY13" fmla="*/ 1466135 h 2085568"/>
                <a:gd name="connsiteX14" fmla="*/ 1111046 w 1799304"/>
                <a:gd name="connsiteY14" fmla="*/ 1289155 h 2085568"/>
                <a:gd name="connsiteX15" fmla="*/ 1455175 w 1799304"/>
                <a:gd name="connsiteY15" fmla="*/ 1348148 h 2085568"/>
                <a:gd name="connsiteX16" fmla="*/ 1700981 w 1799304"/>
                <a:gd name="connsiteY16" fmla="*/ 1190832 h 2085568"/>
                <a:gd name="connsiteX17" fmla="*/ 1533833 w 1799304"/>
                <a:gd name="connsiteY17" fmla="*/ 1122006 h 2085568"/>
                <a:gd name="connsiteX18" fmla="*/ 1543665 w 1799304"/>
                <a:gd name="connsiteY18" fmla="*/ 915529 h 2085568"/>
                <a:gd name="connsiteX19" fmla="*/ 1651820 w 1799304"/>
                <a:gd name="connsiteY19" fmla="*/ 886032 h 2085568"/>
                <a:gd name="connsiteX20" fmla="*/ 1740310 w 1799304"/>
                <a:gd name="connsiteY20" fmla="*/ 905697 h 2085568"/>
                <a:gd name="connsiteX21" fmla="*/ 1799304 w 1799304"/>
                <a:gd name="connsiteY21" fmla="*/ 787709 h 2085568"/>
                <a:gd name="connsiteX22" fmla="*/ 1248697 w 1799304"/>
                <a:gd name="connsiteY22" fmla="*/ 237103 h 2085568"/>
                <a:gd name="connsiteX23" fmla="*/ 422787 w 1799304"/>
                <a:gd name="connsiteY23" fmla="*/ 591064 h 2085568"/>
                <a:gd name="connsiteX24" fmla="*/ 212931 w 1799304"/>
                <a:gd name="connsiteY24" fmla="*/ 0 h 2085568"/>
                <a:gd name="connsiteX0" fmla="*/ 146984 w 1916791"/>
                <a:gd name="connsiteY0" fmla="*/ 364922 h 2085568"/>
                <a:gd name="connsiteX1" fmla="*/ 0 w 1916791"/>
                <a:gd name="connsiteY1" fmla="*/ 754708 h 2085568"/>
                <a:gd name="connsiteX2" fmla="*/ 294468 w 1916791"/>
                <a:gd name="connsiteY2" fmla="*/ 817206 h 2085568"/>
                <a:gd name="connsiteX3" fmla="*/ 245307 w 1916791"/>
                <a:gd name="connsiteY3" fmla="*/ 1082677 h 2085568"/>
                <a:gd name="connsiteX4" fmla="*/ 471449 w 1916791"/>
                <a:gd name="connsiteY4" fmla="*/ 1171168 h 2085568"/>
                <a:gd name="connsiteX5" fmla="*/ 373126 w 1916791"/>
                <a:gd name="connsiteY5" fmla="*/ 1318651 h 2085568"/>
                <a:gd name="connsiteX6" fmla="*/ 481281 w 1916791"/>
                <a:gd name="connsiteY6" fmla="*/ 1348148 h 2085568"/>
                <a:gd name="connsiteX7" fmla="*/ 491113 w 1916791"/>
                <a:gd name="connsiteY7" fmla="*/ 1466135 h 2085568"/>
                <a:gd name="connsiteX8" fmla="*/ 589436 w 1916791"/>
                <a:gd name="connsiteY8" fmla="*/ 1534961 h 2085568"/>
                <a:gd name="connsiteX9" fmla="*/ 736920 w 1916791"/>
                <a:gd name="connsiteY9" fmla="*/ 1652948 h 2085568"/>
                <a:gd name="connsiteX10" fmla="*/ 589436 w 1916791"/>
                <a:gd name="connsiteY10" fmla="*/ 1918419 h 2085568"/>
                <a:gd name="connsiteX11" fmla="*/ 717255 w 1916791"/>
                <a:gd name="connsiteY11" fmla="*/ 2085568 h 2085568"/>
                <a:gd name="connsiteX12" fmla="*/ 1090881 w 1916791"/>
                <a:gd name="connsiteY12" fmla="*/ 1898755 h 2085568"/>
                <a:gd name="connsiteX13" fmla="*/ 1376016 w 1916791"/>
                <a:gd name="connsiteY13" fmla="*/ 1466135 h 2085568"/>
                <a:gd name="connsiteX14" fmla="*/ 1228533 w 1916791"/>
                <a:gd name="connsiteY14" fmla="*/ 1289155 h 2085568"/>
                <a:gd name="connsiteX15" fmla="*/ 1572662 w 1916791"/>
                <a:gd name="connsiteY15" fmla="*/ 1348148 h 2085568"/>
                <a:gd name="connsiteX16" fmla="*/ 1818468 w 1916791"/>
                <a:gd name="connsiteY16" fmla="*/ 1190832 h 2085568"/>
                <a:gd name="connsiteX17" fmla="*/ 1651320 w 1916791"/>
                <a:gd name="connsiteY17" fmla="*/ 1122006 h 2085568"/>
                <a:gd name="connsiteX18" fmla="*/ 1661152 w 1916791"/>
                <a:gd name="connsiteY18" fmla="*/ 915529 h 2085568"/>
                <a:gd name="connsiteX19" fmla="*/ 1769307 w 1916791"/>
                <a:gd name="connsiteY19" fmla="*/ 886032 h 2085568"/>
                <a:gd name="connsiteX20" fmla="*/ 1857797 w 1916791"/>
                <a:gd name="connsiteY20" fmla="*/ 905697 h 2085568"/>
                <a:gd name="connsiteX21" fmla="*/ 1916791 w 1916791"/>
                <a:gd name="connsiteY21" fmla="*/ 787709 h 2085568"/>
                <a:gd name="connsiteX22" fmla="*/ 1366184 w 1916791"/>
                <a:gd name="connsiteY22" fmla="*/ 237103 h 2085568"/>
                <a:gd name="connsiteX23" fmla="*/ 540274 w 1916791"/>
                <a:gd name="connsiteY23" fmla="*/ 591064 h 2085568"/>
                <a:gd name="connsiteX24" fmla="*/ 330418 w 1916791"/>
                <a:gd name="connsiteY24" fmla="*/ 0 h 2085568"/>
                <a:gd name="connsiteX0" fmla="*/ 0 w 1971218"/>
                <a:gd name="connsiteY0" fmla="*/ 342091 h 2085568"/>
                <a:gd name="connsiteX1" fmla="*/ 54427 w 1971218"/>
                <a:gd name="connsiteY1" fmla="*/ 754708 h 2085568"/>
                <a:gd name="connsiteX2" fmla="*/ 348895 w 1971218"/>
                <a:gd name="connsiteY2" fmla="*/ 817206 h 2085568"/>
                <a:gd name="connsiteX3" fmla="*/ 299734 w 1971218"/>
                <a:gd name="connsiteY3" fmla="*/ 1082677 h 2085568"/>
                <a:gd name="connsiteX4" fmla="*/ 525876 w 1971218"/>
                <a:gd name="connsiteY4" fmla="*/ 1171168 h 2085568"/>
                <a:gd name="connsiteX5" fmla="*/ 427553 w 1971218"/>
                <a:gd name="connsiteY5" fmla="*/ 1318651 h 2085568"/>
                <a:gd name="connsiteX6" fmla="*/ 535708 w 1971218"/>
                <a:gd name="connsiteY6" fmla="*/ 1348148 h 2085568"/>
                <a:gd name="connsiteX7" fmla="*/ 545540 w 1971218"/>
                <a:gd name="connsiteY7" fmla="*/ 1466135 h 2085568"/>
                <a:gd name="connsiteX8" fmla="*/ 643863 w 1971218"/>
                <a:gd name="connsiteY8" fmla="*/ 1534961 h 2085568"/>
                <a:gd name="connsiteX9" fmla="*/ 791347 w 1971218"/>
                <a:gd name="connsiteY9" fmla="*/ 1652948 h 2085568"/>
                <a:gd name="connsiteX10" fmla="*/ 643863 w 1971218"/>
                <a:gd name="connsiteY10" fmla="*/ 1918419 h 2085568"/>
                <a:gd name="connsiteX11" fmla="*/ 771682 w 1971218"/>
                <a:gd name="connsiteY11" fmla="*/ 2085568 h 2085568"/>
                <a:gd name="connsiteX12" fmla="*/ 1145308 w 1971218"/>
                <a:gd name="connsiteY12" fmla="*/ 1898755 h 2085568"/>
                <a:gd name="connsiteX13" fmla="*/ 1430443 w 1971218"/>
                <a:gd name="connsiteY13" fmla="*/ 1466135 h 2085568"/>
                <a:gd name="connsiteX14" fmla="*/ 1282960 w 1971218"/>
                <a:gd name="connsiteY14" fmla="*/ 1289155 h 2085568"/>
                <a:gd name="connsiteX15" fmla="*/ 1627089 w 1971218"/>
                <a:gd name="connsiteY15" fmla="*/ 1348148 h 2085568"/>
                <a:gd name="connsiteX16" fmla="*/ 1872895 w 1971218"/>
                <a:gd name="connsiteY16" fmla="*/ 1190832 h 2085568"/>
                <a:gd name="connsiteX17" fmla="*/ 1705747 w 1971218"/>
                <a:gd name="connsiteY17" fmla="*/ 1122006 h 2085568"/>
                <a:gd name="connsiteX18" fmla="*/ 1715579 w 1971218"/>
                <a:gd name="connsiteY18" fmla="*/ 915529 h 2085568"/>
                <a:gd name="connsiteX19" fmla="*/ 1823734 w 1971218"/>
                <a:gd name="connsiteY19" fmla="*/ 886032 h 2085568"/>
                <a:gd name="connsiteX20" fmla="*/ 1912224 w 1971218"/>
                <a:gd name="connsiteY20" fmla="*/ 905697 h 2085568"/>
                <a:gd name="connsiteX21" fmla="*/ 1971218 w 1971218"/>
                <a:gd name="connsiteY21" fmla="*/ 787709 h 2085568"/>
                <a:gd name="connsiteX22" fmla="*/ 1420611 w 1971218"/>
                <a:gd name="connsiteY22" fmla="*/ 237103 h 2085568"/>
                <a:gd name="connsiteX23" fmla="*/ 594701 w 1971218"/>
                <a:gd name="connsiteY23" fmla="*/ 591064 h 2085568"/>
                <a:gd name="connsiteX24" fmla="*/ 384845 w 1971218"/>
                <a:gd name="connsiteY24" fmla="*/ 0 h 208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71218" h="2085568">
                  <a:moveTo>
                    <a:pt x="0" y="342091"/>
                  </a:moveTo>
                  <a:lnTo>
                    <a:pt x="54427" y="754708"/>
                  </a:lnTo>
                  <a:lnTo>
                    <a:pt x="348895" y="817206"/>
                  </a:lnTo>
                  <a:lnTo>
                    <a:pt x="299734" y="1082677"/>
                  </a:lnTo>
                  <a:lnTo>
                    <a:pt x="525876" y="1171168"/>
                  </a:lnTo>
                  <a:lnTo>
                    <a:pt x="427553" y="1318651"/>
                  </a:lnTo>
                  <a:lnTo>
                    <a:pt x="535708" y="1348148"/>
                  </a:lnTo>
                  <a:lnTo>
                    <a:pt x="545540" y="1466135"/>
                  </a:lnTo>
                  <a:lnTo>
                    <a:pt x="643863" y="1534961"/>
                  </a:lnTo>
                  <a:lnTo>
                    <a:pt x="791347" y="1652948"/>
                  </a:lnTo>
                  <a:lnTo>
                    <a:pt x="643863" y="1918419"/>
                  </a:lnTo>
                  <a:lnTo>
                    <a:pt x="771682" y="2085568"/>
                  </a:lnTo>
                  <a:lnTo>
                    <a:pt x="1145308" y="1898755"/>
                  </a:lnTo>
                  <a:lnTo>
                    <a:pt x="1430443" y="1466135"/>
                  </a:lnTo>
                  <a:lnTo>
                    <a:pt x="1282960" y="1289155"/>
                  </a:lnTo>
                  <a:lnTo>
                    <a:pt x="1627089" y="1348148"/>
                  </a:lnTo>
                  <a:lnTo>
                    <a:pt x="1872895" y="1190832"/>
                  </a:lnTo>
                  <a:lnTo>
                    <a:pt x="1705747" y="1122006"/>
                  </a:lnTo>
                  <a:lnTo>
                    <a:pt x="1715579" y="915529"/>
                  </a:lnTo>
                  <a:lnTo>
                    <a:pt x="1823734" y="886032"/>
                  </a:lnTo>
                  <a:lnTo>
                    <a:pt x="1912224" y="905697"/>
                  </a:lnTo>
                  <a:lnTo>
                    <a:pt x="1971218" y="787709"/>
                  </a:lnTo>
                  <a:lnTo>
                    <a:pt x="1420611" y="237103"/>
                  </a:lnTo>
                  <a:lnTo>
                    <a:pt x="594701" y="591064"/>
                  </a:lnTo>
                  <a:lnTo>
                    <a:pt x="384845" y="0"/>
                  </a:lnTo>
                </a:path>
              </a:pathLst>
            </a:custGeom>
            <a:solidFill>
              <a:srgbClr val="47800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Shape 13"/>
            <p:cNvSpPr/>
            <p:nvPr/>
          </p:nvSpPr>
          <p:spPr>
            <a:xfrm>
              <a:off x="2517058" y="98323"/>
              <a:ext cx="3038168" cy="1307690"/>
            </a:xfrm>
            <a:custGeom>
              <a:avLst/>
              <a:gdLst>
                <a:gd name="connsiteX0" fmla="*/ 3038168 w 3038168"/>
                <a:gd name="connsiteY0" fmla="*/ 19664 h 1307690"/>
                <a:gd name="connsiteX1" fmla="*/ 0 w 3038168"/>
                <a:gd name="connsiteY1" fmla="*/ 9832 h 1307690"/>
                <a:gd name="connsiteX2" fmla="*/ 58994 w 3038168"/>
                <a:gd name="connsiteY2" fmla="*/ 176980 h 1307690"/>
                <a:gd name="connsiteX3" fmla="*/ 363794 w 3038168"/>
                <a:gd name="connsiteY3" fmla="*/ 157316 h 1307690"/>
                <a:gd name="connsiteX4" fmla="*/ 275303 w 3038168"/>
                <a:gd name="connsiteY4" fmla="*/ 9832 h 1307690"/>
                <a:gd name="connsiteX5" fmla="*/ 560439 w 3038168"/>
                <a:gd name="connsiteY5" fmla="*/ 0 h 1307690"/>
                <a:gd name="connsiteX6" fmla="*/ 383458 w 3038168"/>
                <a:gd name="connsiteY6" fmla="*/ 560438 h 1307690"/>
                <a:gd name="connsiteX7" fmla="*/ 521110 w 3038168"/>
                <a:gd name="connsiteY7" fmla="*/ 540774 h 1307690"/>
                <a:gd name="connsiteX8" fmla="*/ 698090 w 3038168"/>
                <a:gd name="connsiteY8" fmla="*/ 137651 h 1307690"/>
                <a:gd name="connsiteX9" fmla="*/ 865239 w 3038168"/>
                <a:gd name="connsiteY9" fmla="*/ 108154 h 1307690"/>
                <a:gd name="connsiteX10" fmla="*/ 934065 w 3038168"/>
                <a:gd name="connsiteY10" fmla="*/ 373625 h 1307690"/>
                <a:gd name="connsiteX11" fmla="*/ 894736 w 3038168"/>
                <a:gd name="connsiteY11" fmla="*/ 403122 h 1307690"/>
                <a:gd name="connsiteX12" fmla="*/ 668594 w 3038168"/>
                <a:gd name="connsiteY12" fmla="*/ 294967 h 1307690"/>
                <a:gd name="connsiteX13" fmla="*/ 668594 w 3038168"/>
                <a:gd name="connsiteY13" fmla="*/ 29496 h 1307690"/>
                <a:gd name="connsiteX14" fmla="*/ 924232 w 3038168"/>
                <a:gd name="connsiteY14" fmla="*/ 19664 h 1307690"/>
                <a:gd name="connsiteX15" fmla="*/ 1199536 w 3038168"/>
                <a:gd name="connsiteY15" fmla="*/ 373625 h 1307690"/>
                <a:gd name="connsiteX16" fmla="*/ 776748 w 3038168"/>
                <a:gd name="connsiteY16" fmla="*/ 963561 h 1307690"/>
                <a:gd name="connsiteX17" fmla="*/ 973394 w 3038168"/>
                <a:gd name="connsiteY17" fmla="*/ 1307690 h 1307690"/>
                <a:gd name="connsiteX18" fmla="*/ 993058 w 3038168"/>
                <a:gd name="connsiteY18" fmla="*/ 1042219 h 1307690"/>
                <a:gd name="connsiteX19" fmla="*/ 1337187 w 3038168"/>
                <a:gd name="connsiteY19" fmla="*/ 1258529 h 1307690"/>
                <a:gd name="connsiteX20" fmla="*/ 1406013 w 3038168"/>
                <a:gd name="connsiteY20" fmla="*/ 1032387 h 1307690"/>
                <a:gd name="connsiteX21" fmla="*/ 1671484 w 3038168"/>
                <a:gd name="connsiteY21" fmla="*/ 1130709 h 1307690"/>
                <a:gd name="connsiteX22" fmla="*/ 2015613 w 3038168"/>
                <a:gd name="connsiteY22" fmla="*/ 1052051 h 1307690"/>
                <a:gd name="connsiteX23" fmla="*/ 2271252 w 3038168"/>
                <a:gd name="connsiteY23" fmla="*/ 934064 h 1307690"/>
                <a:gd name="connsiteX24" fmla="*/ 2684207 w 3038168"/>
                <a:gd name="connsiteY24" fmla="*/ 609600 h 1307690"/>
                <a:gd name="connsiteX25" fmla="*/ 2900516 w 3038168"/>
                <a:gd name="connsiteY25" fmla="*/ 491612 h 1307690"/>
                <a:gd name="connsiteX26" fmla="*/ 2949677 w 3038168"/>
                <a:gd name="connsiteY26" fmla="*/ 344129 h 1307690"/>
                <a:gd name="connsiteX27" fmla="*/ 2841523 w 3038168"/>
                <a:gd name="connsiteY27" fmla="*/ 216309 h 1307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38168" h="1307690">
                  <a:moveTo>
                    <a:pt x="3038168" y="19664"/>
                  </a:moveTo>
                  <a:lnTo>
                    <a:pt x="0" y="9832"/>
                  </a:lnTo>
                  <a:lnTo>
                    <a:pt x="58994" y="176980"/>
                  </a:lnTo>
                  <a:lnTo>
                    <a:pt x="363794" y="157316"/>
                  </a:lnTo>
                  <a:lnTo>
                    <a:pt x="275303" y="9832"/>
                  </a:lnTo>
                  <a:lnTo>
                    <a:pt x="560439" y="0"/>
                  </a:lnTo>
                  <a:lnTo>
                    <a:pt x="383458" y="560438"/>
                  </a:lnTo>
                  <a:lnTo>
                    <a:pt x="521110" y="540774"/>
                  </a:lnTo>
                  <a:lnTo>
                    <a:pt x="698090" y="137651"/>
                  </a:lnTo>
                  <a:lnTo>
                    <a:pt x="865239" y="108154"/>
                  </a:lnTo>
                  <a:lnTo>
                    <a:pt x="934065" y="373625"/>
                  </a:lnTo>
                  <a:lnTo>
                    <a:pt x="894736" y="403122"/>
                  </a:lnTo>
                  <a:lnTo>
                    <a:pt x="668594" y="294967"/>
                  </a:lnTo>
                  <a:lnTo>
                    <a:pt x="668594" y="29496"/>
                  </a:lnTo>
                  <a:lnTo>
                    <a:pt x="924232" y="19664"/>
                  </a:lnTo>
                  <a:lnTo>
                    <a:pt x="1199536" y="373625"/>
                  </a:lnTo>
                  <a:lnTo>
                    <a:pt x="776748" y="963561"/>
                  </a:lnTo>
                  <a:lnTo>
                    <a:pt x="973394" y="1307690"/>
                  </a:lnTo>
                  <a:lnTo>
                    <a:pt x="993058" y="1042219"/>
                  </a:lnTo>
                  <a:lnTo>
                    <a:pt x="1337187" y="1258529"/>
                  </a:lnTo>
                  <a:lnTo>
                    <a:pt x="1406013" y="1032387"/>
                  </a:lnTo>
                  <a:lnTo>
                    <a:pt x="1671484" y="1130709"/>
                  </a:lnTo>
                  <a:lnTo>
                    <a:pt x="2015613" y="1052051"/>
                  </a:lnTo>
                  <a:lnTo>
                    <a:pt x="2271252" y="934064"/>
                  </a:lnTo>
                  <a:lnTo>
                    <a:pt x="2684207" y="609600"/>
                  </a:lnTo>
                  <a:lnTo>
                    <a:pt x="2900516" y="491612"/>
                  </a:lnTo>
                  <a:lnTo>
                    <a:pt x="2949677" y="344129"/>
                  </a:lnTo>
                  <a:lnTo>
                    <a:pt x="2841523" y="216309"/>
                  </a:lnTo>
                </a:path>
              </a:pathLst>
            </a:cu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4"/>
            <p:cNvSpPr/>
            <p:nvPr/>
          </p:nvSpPr>
          <p:spPr>
            <a:xfrm>
              <a:off x="4473677" y="806246"/>
              <a:ext cx="1189704" cy="2539547"/>
            </a:xfrm>
            <a:custGeom>
              <a:avLst/>
              <a:gdLst>
                <a:gd name="connsiteX0" fmla="*/ 619433 w 1189704"/>
                <a:gd name="connsiteY0" fmla="*/ 0 h 2448232"/>
                <a:gd name="connsiteX1" fmla="*/ 599768 w 1189704"/>
                <a:gd name="connsiteY1" fmla="*/ 58994 h 2448232"/>
                <a:gd name="connsiteX2" fmla="*/ 9833 w 1189704"/>
                <a:gd name="connsiteY2" fmla="*/ 363794 h 2448232"/>
                <a:gd name="connsiteX3" fmla="*/ 0 w 1189704"/>
                <a:gd name="connsiteY3" fmla="*/ 825910 h 2448232"/>
                <a:gd name="connsiteX4" fmla="*/ 235975 w 1189704"/>
                <a:gd name="connsiteY4" fmla="*/ 1219200 h 2448232"/>
                <a:gd name="connsiteX5" fmla="*/ 432620 w 1189704"/>
                <a:gd name="connsiteY5" fmla="*/ 1219200 h 2448232"/>
                <a:gd name="connsiteX6" fmla="*/ 373626 w 1189704"/>
                <a:gd name="connsiteY6" fmla="*/ 1356852 h 2448232"/>
                <a:gd name="connsiteX7" fmla="*/ 285136 w 1189704"/>
                <a:gd name="connsiteY7" fmla="*/ 1514168 h 2448232"/>
                <a:gd name="connsiteX8" fmla="*/ 294968 w 1189704"/>
                <a:gd name="connsiteY8" fmla="*/ 1858297 h 2448232"/>
                <a:gd name="connsiteX9" fmla="*/ 393291 w 1189704"/>
                <a:gd name="connsiteY9" fmla="*/ 1907458 h 2448232"/>
                <a:gd name="connsiteX10" fmla="*/ 245807 w 1189704"/>
                <a:gd name="connsiteY10" fmla="*/ 1917290 h 2448232"/>
                <a:gd name="connsiteX11" fmla="*/ 658762 w 1189704"/>
                <a:gd name="connsiteY11" fmla="*/ 2448232 h 2448232"/>
                <a:gd name="connsiteX12" fmla="*/ 1091381 w 1189704"/>
                <a:gd name="connsiteY12" fmla="*/ 2153265 h 2448232"/>
                <a:gd name="connsiteX13" fmla="*/ 1081549 w 1189704"/>
                <a:gd name="connsiteY13" fmla="*/ 1936955 h 2448232"/>
                <a:gd name="connsiteX14" fmla="*/ 1189704 w 1189704"/>
                <a:gd name="connsiteY14" fmla="*/ 1789471 h 2448232"/>
                <a:gd name="connsiteX15" fmla="*/ 943897 w 1189704"/>
                <a:gd name="connsiteY15" fmla="*/ 1612490 h 2448232"/>
                <a:gd name="connsiteX16" fmla="*/ 1120878 w 1189704"/>
                <a:gd name="connsiteY16" fmla="*/ 1455174 h 2448232"/>
                <a:gd name="connsiteX17" fmla="*/ 707923 w 1189704"/>
                <a:gd name="connsiteY17" fmla="*/ 1091381 h 2448232"/>
                <a:gd name="connsiteX18" fmla="*/ 865239 w 1189704"/>
                <a:gd name="connsiteY18" fmla="*/ 993058 h 2448232"/>
                <a:gd name="connsiteX19" fmla="*/ 884904 w 1189704"/>
                <a:gd name="connsiteY19" fmla="*/ 796413 h 2448232"/>
                <a:gd name="connsiteX20" fmla="*/ 1002891 w 1189704"/>
                <a:gd name="connsiteY20" fmla="*/ 786581 h 2448232"/>
                <a:gd name="connsiteX21" fmla="*/ 1012723 w 1189704"/>
                <a:gd name="connsiteY21" fmla="*/ 698090 h 2448232"/>
                <a:gd name="connsiteX22" fmla="*/ 904568 w 1189704"/>
                <a:gd name="connsiteY22" fmla="*/ 639097 h 2448232"/>
                <a:gd name="connsiteX23" fmla="*/ 894736 w 1189704"/>
                <a:gd name="connsiteY23" fmla="*/ 403123 h 2448232"/>
                <a:gd name="connsiteX24" fmla="*/ 776749 w 1189704"/>
                <a:gd name="connsiteY24" fmla="*/ 403123 h 2448232"/>
                <a:gd name="connsiteX25" fmla="*/ 707923 w 1189704"/>
                <a:gd name="connsiteY25" fmla="*/ 324465 h 2448232"/>
                <a:gd name="connsiteX26" fmla="*/ 707923 w 1189704"/>
                <a:gd name="connsiteY26" fmla="*/ 176981 h 2448232"/>
                <a:gd name="connsiteX27" fmla="*/ 786581 w 1189704"/>
                <a:gd name="connsiteY27" fmla="*/ 127820 h 2448232"/>
                <a:gd name="connsiteX28" fmla="*/ 688258 w 1189704"/>
                <a:gd name="connsiteY28" fmla="*/ 19665 h 2448232"/>
                <a:gd name="connsiteX0" fmla="*/ 619433 w 1189704"/>
                <a:gd name="connsiteY0" fmla="*/ 0 h 2539547"/>
                <a:gd name="connsiteX1" fmla="*/ 599768 w 1189704"/>
                <a:gd name="connsiteY1" fmla="*/ 58994 h 2539547"/>
                <a:gd name="connsiteX2" fmla="*/ 9833 w 1189704"/>
                <a:gd name="connsiteY2" fmla="*/ 363794 h 2539547"/>
                <a:gd name="connsiteX3" fmla="*/ 0 w 1189704"/>
                <a:gd name="connsiteY3" fmla="*/ 825910 h 2539547"/>
                <a:gd name="connsiteX4" fmla="*/ 235975 w 1189704"/>
                <a:gd name="connsiteY4" fmla="*/ 1219200 h 2539547"/>
                <a:gd name="connsiteX5" fmla="*/ 432620 w 1189704"/>
                <a:gd name="connsiteY5" fmla="*/ 1219200 h 2539547"/>
                <a:gd name="connsiteX6" fmla="*/ 373626 w 1189704"/>
                <a:gd name="connsiteY6" fmla="*/ 1356852 h 2539547"/>
                <a:gd name="connsiteX7" fmla="*/ 285136 w 1189704"/>
                <a:gd name="connsiteY7" fmla="*/ 1514168 h 2539547"/>
                <a:gd name="connsiteX8" fmla="*/ 294968 w 1189704"/>
                <a:gd name="connsiteY8" fmla="*/ 1858297 h 2539547"/>
                <a:gd name="connsiteX9" fmla="*/ 393291 w 1189704"/>
                <a:gd name="connsiteY9" fmla="*/ 1907458 h 2539547"/>
                <a:gd name="connsiteX10" fmla="*/ 245807 w 1189704"/>
                <a:gd name="connsiteY10" fmla="*/ 1917290 h 2539547"/>
                <a:gd name="connsiteX11" fmla="*/ 474137 w 1189704"/>
                <a:gd name="connsiteY11" fmla="*/ 2539547 h 2539547"/>
                <a:gd name="connsiteX12" fmla="*/ 1091381 w 1189704"/>
                <a:gd name="connsiteY12" fmla="*/ 2153265 h 2539547"/>
                <a:gd name="connsiteX13" fmla="*/ 1081549 w 1189704"/>
                <a:gd name="connsiteY13" fmla="*/ 1936955 h 2539547"/>
                <a:gd name="connsiteX14" fmla="*/ 1189704 w 1189704"/>
                <a:gd name="connsiteY14" fmla="*/ 1789471 h 2539547"/>
                <a:gd name="connsiteX15" fmla="*/ 943897 w 1189704"/>
                <a:gd name="connsiteY15" fmla="*/ 1612490 h 2539547"/>
                <a:gd name="connsiteX16" fmla="*/ 1120878 w 1189704"/>
                <a:gd name="connsiteY16" fmla="*/ 1455174 h 2539547"/>
                <a:gd name="connsiteX17" fmla="*/ 707923 w 1189704"/>
                <a:gd name="connsiteY17" fmla="*/ 1091381 h 2539547"/>
                <a:gd name="connsiteX18" fmla="*/ 865239 w 1189704"/>
                <a:gd name="connsiteY18" fmla="*/ 993058 h 2539547"/>
                <a:gd name="connsiteX19" fmla="*/ 884904 w 1189704"/>
                <a:gd name="connsiteY19" fmla="*/ 796413 h 2539547"/>
                <a:gd name="connsiteX20" fmla="*/ 1002891 w 1189704"/>
                <a:gd name="connsiteY20" fmla="*/ 786581 h 2539547"/>
                <a:gd name="connsiteX21" fmla="*/ 1012723 w 1189704"/>
                <a:gd name="connsiteY21" fmla="*/ 698090 h 2539547"/>
                <a:gd name="connsiteX22" fmla="*/ 904568 w 1189704"/>
                <a:gd name="connsiteY22" fmla="*/ 639097 h 2539547"/>
                <a:gd name="connsiteX23" fmla="*/ 894736 w 1189704"/>
                <a:gd name="connsiteY23" fmla="*/ 403123 h 2539547"/>
                <a:gd name="connsiteX24" fmla="*/ 776749 w 1189704"/>
                <a:gd name="connsiteY24" fmla="*/ 403123 h 2539547"/>
                <a:gd name="connsiteX25" fmla="*/ 707923 w 1189704"/>
                <a:gd name="connsiteY25" fmla="*/ 324465 h 2539547"/>
                <a:gd name="connsiteX26" fmla="*/ 707923 w 1189704"/>
                <a:gd name="connsiteY26" fmla="*/ 176981 h 2539547"/>
                <a:gd name="connsiteX27" fmla="*/ 786581 w 1189704"/>
                <a:gd name="connsiteY27" fmla="*/ 127820 h 2539547"/>
                <a:gd name="connsiteX28" fmla="*/ 688258 w 1189704"/>
                <a:gd name="connsiteY28" fmla="*/ 19665 h 253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89704" h="2539547">
                  <a:moveTo>
                    <a:pt x="619433" y="0"/>
                  </a:moveTo>
                  <a:lnTo>
                    <a:pt x="599768" y="58994"/>
                  </a:lnTo>
                  <a:lnTo>
                    <a:pt x="9833" y="363794"/>
                  </a:lnTo>
                  <a:lnTo>
                    <a:pt x="0" y="825910"/>
                  </a:lnTo>
                  <a:lnTo>
                    <a:pt x="235975" y="1219200"/>
                  </a:lnTo>
                  <a:lnTo>
                    <a:pt x="432620" y="1219200"/>
                  </a:lnTo>
                  <a:lnTo>
                    <a:pt x="373626" y="1356852"/>
                  </a:lnTo>
                  <a:lnTo>
                    <a:pt x="285136" y="1514168"/>
                  </a:lnTo>
                  <a:lnTo>
                    <a:pt x="294968" y="1858297"/>
                  </a:lnTo>
                  <a:lnTo>
                    <a:pt x="393291" y="1907458"/>
                  </a:lnTo>
                  <a:lnTo>
                    <a:pt x="245807" y="1917290"/>
                  </a:lnTo>
                  <a:lnTo>
                    <a:pt x="474137" y="2539547"/>
                  </a:lnTo>
                  <a:lnTo>
                    <a:pt x="1091381" y="2153265"/>
                  </a:lnTo>
                  <a:lnTo>
                    <a:pt x="1081549" y="1936955"/>
                  </a:lnTo>
                  <a:lnTo>
                    <a:pt x="1189704" y="1789471"/>
                  </a:lnTo>
                  <a:lnTo>
                    <a:pt x="943897" y="1612490"/>
                  </a:lnTo>
                  <a:lnTo>
                    <a:pt x="1120878" y="1455174"/>
                  </a:lnTo>
                  <a:lnTo>
                    <a:pt x="707923" y="1091381"/>
                  </a:lnTo>
                  <a:lnTo>
                    <a:pt x="865239" y="993058"/>
                  </a:lnTo>
                  <a:lnTo>
                    <a:pt x="884904" y="796413"/>
                  </a:lnTo>
                  <a:lnTo>
                    <a:pt x="1002891" y="786581"/>
                  </a:lnTo>
                  <a:lnTo>
                    <a:pt x="1012723" y="698090"/>
                  </a:lnTo>
                  <a:lnTo>
                    <a:pt x="904568" y="639097"/>
                  </a:lnTo>
                  <a:lnTo>
                    <a:pt x="894736" y="403123"/>
                  </a:lnTo>
                  <a:lnTo>
                    <a:pt x="776749" y="403123"/>
                  </a:lnTo>
                  <a:lnTo>
                    <a:pt x="707923" y="324465"/>
                  </a:lnTo>
                  <a:lnTo>
                    <a:pt x="707923" y="176981"/>
                  </a:lnTo>
                  <a:lnTo>
                    <a:pt x="786581" y="127820"/>
                  </a:lnTo>
                  <a:lnTo>
                    <a:pt x="688258" y="19665"/>
                  </a:lnTo>
                </a:path>
              </a:pathLst>
            </a:cu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5"/>
            <p:cNvSpPr/>
            <p:nvPr/>
          </p:nvSpPr>
          <p:spPr>
            <a:xfrm>
              <a:off x="3048000" y="2743200"/>
              <a:ext cx="2064774" cy="2153265"/>
            </a:xfrm>
            <a:custGeom>
              <a:avLst/>
              <a:gdLst>
                <a:gd name="connsiteX0" fmla="*/ 1622323 w 2064774"/>
                <a:gd name="connsiteY0" fmla="*/ 0 h 2153265"/>
                <a:gd name="connsiteX1" fmla="*/ 1995948 w 2064774"/>
                <a:gd name="connsiteY1" fmla="*/ 619432 h 2153265"/>
                <a:gd name="connsiteX2" fmla="*/ 1730477 w 2064774"/>
                <a:gd name="connsiteY2" fmla="*/ 511277 h 2153265"/>
                <a:gd name="connsiteX3" fmla="*/ 1700981 w 2064774"/>
                <a:gd name="connsiteY3" fmla="*/ 619432 h 2153265"/>
                <a:gd name="connsiteX4" fmla="*/ 1809135 w 2064774"/>
                <a:gd name="connsiteY4" fmla="*/ 707923 h 2153265"/>
                <a:gd name="connsiteX5" fmla="*/ 1632155 w 2064774"/>
                <a:gd name="connsiteY5" fmla="*/ 1111045 h 2153265"/>
                <a:gd name="connsiteX6" fmla="*/ 1799303 w 2064774"/>
                <a:gd name="connsiteY6" fmla="*/ 1189703 h 2153265"/>
                <a:gd name="connsiteX7" fmla="*/ 1691148 w 2064774"/>
                <a:gd name="connsiteY7" fmla="*/ 1415845 h 2153265"/>
                <a:gd name="connsiteX8" fmla="*/ 1779639 w 2064774"/>
                <a:gd name="connsiteY8" fmla="*/ 1592826 h 2153265"/>
                <a:gd name="connsiteX9" fmla="*/ 1986116 w 2064774"/>
                <a:gd name="connsiteY9" fmla="*/ 1730477 h 2153265"/>
                <a:gd name="connsiteX10" fmla="*/ 2054942 w 2064774"/>
                <a:gd name="connsiteY10" fmla="*/ 1730477 h 2153265"/>
                <a:gd name="connsiteX11" fmla="*/ 2064774 w 2064774"/>
                <a:gd name="connsiteY11" fmla="*/ 1907458 h 2153265"/>
                <a:gd name="connsiteX12" fmla="*/ 2045110 w 2064774"/>
                <a:gd name="connsiteY12" fmla="*/ 1986116 h 2153265"/>
                <a:gd name="connsiteX13" fmla="*/ 1897626 w 2064774"/>
                <a:gd name="connsiteY13" fmla="*/ 2035277 h 2153265"/>
                <a:gd name="connsiteX14" fmla="*/ 1651819 w 2064774"/>
                <a:gd name="connsiteY14" fmla="*/ 2064774 h 2153265"/>
                <a:gd name="connsiteX15" fmla="*/ 1592826 w 2064774"/>
                <a:gd name="connsiteY15" fmla="*/ 2153265 h 2153265"/>
                <a:gd name="connsiteX16" fmla="*/ 1238865 w 2064774"/>
                <a:gd name="connsiteY16" fmla="*/ 2153265 h 2153265"/>
                <a:gd name="connsiteX17" fmla="*/ 1091381 w 2064774"/>
                <a:gd name="connsiteY17" fmla="*/ 1986116 h 2153265"/>
                <a:gd name="connsiteX18" fmla="*/ 983226 w 2064774"/>
                <a:gd name="connsiteY18" fmla="*/ 1995948 h 2153265"/>
                <a:gd name="connsiteX19" fmla="*/ 865239 w 2064774"/>
                <a:gd name="connsiteY19" fmla="*/ 2035277 h 2153265"/>
                <a:gd name="connsiteX20" fmla="*/ 717755 w 2064774"/>
                <a:gd name="connsiteY20" fmla="*/ 2005781 h 2153265"/>
                <a:gd name="connsiteX21" fmla="*/ 796413 w 2064774"/>
                <a:gd name="connsiteY21" fmla="*/ 1927123 h 2153265"/>
                <a:gd name="connsiteX22" fmla="*/ 599768 w 2064774"/>
                <a:gd name="connsiteY22" fmla="*/ 1799303 h 2153265"/>
                <a:gd name="connsiteX23" fmla="*/ 471948 w 2064774"/>
                <a:gd name="connsiteY23" fmla="*/ 1789471 h 2153265"/>
                <a:gd name="connsiteX24" fmla="*/ 501445 w 2064774"/>
                <a:gd name="connsiteY24" fmla="*/ 1897626 h 2153265"/>
                <a:gd name="connsiteX25" fmla="*/ 137652 w 2064774"/>
                <a:gd name="connsiteY25" fmla="*/ 1956619 h 2153265"/>
                <a:gd name="connsiteX26" fmla="*/ 49161 w 2064774"/>
                <a:gd name="connsiteY26" fmla="*/ 1868129 h 2153265"/>
                <a:gd name="connsiteX27" fmla="*/ 117987 w 2064774"/>
                <a:gd name="connsiteY27" fmla="*/ 1671484 h 2153265"/>
                <a:gd name="connsiteX28" fmla="*/ 0 w 2064774"/>
                <a:gd name="connsiteY28" fmla="*/ 1602658 h 2153265"/>
                <a:gd name="connsiteX29" fmla="*/ 196645 w 2064774"/>
                <a:gd name="connsiteY29" fmla="*/ 1435510 h 2153265"/>
                <a:gd name="connsiteX30" fmla="*/ 285135 w 2064774"/>
                <a:gd name="connsiteY30" fmla="*/ 1465006 h 2153265"/>
                <a:gd name="connsiteX31" fmla="*/ 412955 w 2064774"/>
                <a:gd name="connsiteY31" fmla="*/ 1406013 h 2153265"/>
                <a:gd name="connsiteX32" fmla="*/ 816077 w 2064774"/>
                <a:gd name="connsiteY32" fmla="*/ 1248697 h 2153265"/>
                <a:gd name="connsiteX33" fmla="*/ 924232 w 2064774"/>
                <a:gd name="connsiteY33" fmla="*/ 1091381 h 2153265"/>
                <a:gd name="connsiteX34" fmla="*/ 993058 w 2064774"/>
                <a:gd name="connsiteY34" fmla="*/ 835742 h 2153265"/>
                <a:gd name="connsiteX35" fmla="*/ 875071 w 2064774"/>
                <a:gd name="connsiteY35" fmla="*/ 530942 h 2153265"/>
                <a:gd name="connsiteX36" fmla="*/ 658761 w 2064774"/>
                <a:gd name="connsiteY36" fmla="*/ 658761 h 2153265"/>
                <a:gd name="connsiteX37" fmla="*/ 511277 w 2064774"/>
                <a:gd name="connsiteY37" fmla="*/ 599768 h 2153265"/>
                <a:gd name="connsiteX38" fmla="*/ 737419 w 2064774"/>
                <a:gd name="connsiteY38" fmla="*/ 393290 h 2153265"/>
                <a:gd name="connsiteX39" fmla="*/ 766916 w 2064774"/>
                <a:gd name="connsiteY39" fmla="*/ 265471 h 2153265"/>
                <a:gd name="connsiteX40" fmla="*/ 619432 w 2064774"/>
                <a:gd name="connsiteY40" fmla="*/ 88490 h 2153265"/>
                <a:gd name="connsiteX41" fmla="*/ 737419 w 2064774"/>
                <a:gd name="connsiteY41" fmla="*/ 0 h 2153265"/>
                <a:gd name="connsiteX42" fmla="*/ 825910 w 2064774"/>
                <a:gd name="connsiteY42" fmla="*/ 9832 h 2153265"/>
                <a:gd name="connsiteX43" fmla="*/ 924232 w 2064774"/>
                <a:gd name="connsiteY43" fmla="*/ 98323 h 2153265"/>
                <a:gd name="connsiteX44" fmla="*/ 973394 w 2064774"/>
                <a:gd name="connsiteY44" fmla="*/ 157316 h 2153265"/>
                <a:gd name="connsiteX45" fmla="*/ 1140542 w 2064774"/>
                <a:gd name="connsiteY45" fmla="*/ 98323 h 2153265"/>
                <a:gd name="connsiteX46" fmla="*/ 1258529 w 2064774"/>
                <a:gd name="connsiteY46" fmla="*/ 58994 h 2153265"/>
                <a:gd name="connsiteX47" fmla="*/ 1415845 w 2064774"/>
                <a:gd name="connsiteY47" fmla="*/ 127819 h 2153265"/>
                <a:gd name="connsiteX48" fmla="*/ 1622323 w 2064774"/>
                <a:gd name="connsiteY48" fmla="*/ 0 h 215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064774" h="2153265">
                  <a:moveTo>
                    <a:pt x="1622323" y="0"/>
                  </a:moveTo>
                  <a:lnTo>
                    <a:pt x="1995948" y="619432"/>
                  </a:lnTo>
                  <a:lnTo>
                    <a:pt x="1730477" y="511277"/>
                  </a:lnTo>
                  <a:lnTo>
                    <a:pt x="1700981" y="619432"/>
                  </a:lnTo>
                  <a:lnTo>
                    <a:pt x="1809135" y="707923"/>
                  </a:lnTo>
                  <a:lnTo>
                    <a:pt x="1632155" y="1111045"/>
                  </a:lnTo>
                  <a:lnTo>
                    <a:pt x="1799303" y="1189703"/>
                  </a:lnTo>
                  <a:lnTo>
                    <a:pt x="1691148" y="1415845"/>
                  </a:lnTo>
                  <a:lnTo>
                    <a:pt x="1779639" y="1592826"/>
                  </a:lnTo>
                  <a:lnTo>
                    <a:pt x="1986116" y="1730477"/>
                  </a:lnTo>
                  <a:lnTo>
                    <a:pt x="2054942" y="1730477"/>
                  </a:lnTo>
                  <a:lnTo>
                    <a:pt x="2064774" y="1907458"/>
                  </a:lnTo>
                  <a:lnTo>
                    <a:pt x="2045110" y="1986116"/>
                  </a:lnTo>
                  <a:lnTo>
                    <a:pt x="1897626" y="2035277"/>
                  </a:lnTo>
                  <a:lnTo>
                    <a:pt x="1651819" y="2064774"/>
                  </a:lnTo>
                  <a:lnTo>
                    <a:pt x="1592826" y="2153265"/>
                  </a:lnTo>
                  <a:lnTo>
                    <a:pt x="1238865" y="2153265"/>
                  </a:lnTo>
                  <a:lnTo>
                    <a:pt x="1091381" y="1986116"/>
                  </a:lnTo>
                  <a:lnTo>
                    <a:pt x="983226" y="1995948"/>
                  </a:lnTo>
                  <a:lnTo>
                    <a:pt x="865239" y="2035277"/>
                  </a:lnTo>
                  <a:lnTo>
                    <a:pt x="717755" y="2005781"/>
                  </a:lnTo>
                  <a:lnTo>
                    <a:pt x="796413" y="1927123"/>
                  </a:lnTo>
                  <a:lnTo>
                    <a:pt x="599768" y="1799303"/>
                  </a:lnTo>
                  <a:lnTo>
                    <a:pt x="471948" y="1789471"/>
                  </a:lnTo>
                  <a:lnTo>
                    <a:pt x="501445" y="1897626"/>
                  </a:lnTo>
                  <a:lnTo>
                    <a:pt x="137652" y="1956619"/>
                  </a:lnTo>
                  <a:lnTo>
                    <a:pt x="49161" y="1868129"/>
                  </a:lnTo>
                  <a:lnTo>
                    <a:pt x="117987" y="1671484"/>
                  </a:lnTo>
                  <a:lnTo>
                    <a:pt x="0" y="1602658"/>
                  </a:lnTo>
                  <a:lnTo>
                    <a:pt x="196645" y="1435510"/>
                  </a:lnTo>
                  <a:lnTo>
                    <a:pt x="285135" y="1465006"/>
                  </a:lnTo>
                  <a:lnTo>
                    <a:pt x="412955" y="1406013"/>
                  </a:lnTo>
                  <a:lnTo>
                    <a:pt x="816077" y="1248697"/>
                  </a:lnTo>
                  <a:lnTo>
                    <a:pt x="924232" y="1091381"/>
                  </a:lnTo>
                  <a:lnTo>
                    <a:pt x="993058" y="835742"/>
                  </a:lnTo>
                  <a:lnTo>
                    <a:pt x="875071" y="530942"/>
                  </a:lnTo>
                  <a:lnTo>
                    <a:pt x="658761" y="658761"/>
                  </a:lnTo>
                  <a:lnTo>
                    <a:pt x="511277" y="599768"/>
                  </a:lnTo>
                  <a:lnTo>
                    <a:pt x="737419" y="393290"/>
                  </a:lnTo>
                  <a:lnTo>
                    <a:pt x="766916" y="265471"/>
                  </a:lnTo>
                  <a:lnTo>
                    <a:pt x="619432" y="88490"/>
                  </a:lnTo>
                  <a:lnTo>
                    <a:pt x="737419" y="0"/>
                  </a:lnTo>
                  <a:lnTo>
                    <a:pt x="825910" y="9832"/>
                  </a:lnTo>
                  <a:lnTo>
                    <a:pt x="924232" y="98323"/>
                  </a:lnTo>
                  <a:lnTo>
                    <a:pt x="973394" y="157316"/>
                  </a:lnTo>
                  <a:lnTo>
                    <a:pt x="1140542" y="98323"/>
                  </a:lnTo>
                  <a:lnTo>
                    <a:pt x="1258529" y="58994"/>
                  </a:lnTo>
                  <a:lnTo>
                    <a:pt x="1415845" y="127819"/>
                  </a:lnTo>
                  <a:lnTo>
                    <a:pt x="1622323" y="0"/>
                  </a:lnTo>
                  <a:close/>
                </a:path>
              </a:pathLst>
            </a:cu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6"/>
            <p:cNvSpPr/>
            <p:nvPr/>
          </p:nvSpPr>
          <p:spPr>
            <a:xfrm>
              <a:off x="5142271" y="167148"/>
              <a:ext cx="1415845" cy="1445342"/>
            </a:xfrm>
            <a:custGeom>
              <a:avLst/>
              <a:gdLst>
                <a:gd name="connsiteX0" fmla="*/ 432619 w 1415845"/>
                <a:gd name="connsiteY0" fmla="*/ 0 h 1445342"/>
                <a:gd name="connsiteX1" fmla="*/ 216310 w 1415845"/>
                <a:gd name="connsiteY1" fmla="*/ 127820 h 1445342"/>
                <a:gd name="connsiteX2" fmla="*/ 314632 w 1415845"/>
                <a:gd name="connsiteY2" fmla="*/ 334297 h 1445342"/>
                <a:gd name="connsiteX3" fmla="*/ 0 w 1415845"/>
                <a:gd name="connsiteY3" fmla="*/ 599768 h 1445342"/>
                <a:gd name="connsiteX4" fmla="*/ 117987 w 1415845"/>
                <a:gd name="connsiteY4" fmla="*/ 747252 h 1445342"/>
                <a:gd name="connsiteX5" fmla="*/ 39329 w 1415845"/>
                <a:gd name="connsiteY5" fmla="*/ 914400 h 1445342"/>
                <a:gd name="connsiteX6" fmla="*/ 98323 w 1415845"/>
                <a:gd name="connsiteY6" fmla="*/ 1042220 h 1445342"/>
                <a:gd name="connsiteX7" fmla="*/ 186813 w 1415845"/>
                <a:gd name="connsiteY7" fmla="*/ 1032387 h 1445342"/>
                <a:gd name="connsiteX8" fmla="*/ 285135 w 1415845"/>
                <a:gd name="connsiteY8" fmla="*/ 1150375 h 1445342"/>
                <a:gd name="connsiteX9" fmla="*/ 255639 w 1415845"/>
                <a:gd name="connsiteY9" fmla="*/ 1219200 h 1445342"/>
                <a:gd name="connsiteX10" fmla="*/ 373626 w 1415845"/>
                <a:gd name="connsiteY10" fmla="*/ 1297858 h 1445342"/>
                <a:gd name="connsiteX11" fmla="*/ 344129 w 1415845"/>
                <a:gd name="connsiteY11" fmla="*/ 1445342 h 1445342"/>
                <a:gd name="connsiteX12" fmla="*/ 560439 w 1415845"/>
                <a:gd name="connsiteY12" fmla="*/ 1435510 h 1445342"/>
                <a:gd name="connsiteX13" fmla="*/ 639097 w 1415845"/>
                <a:gd name="connsiteY13" fmla="*/ 1356852 h 1445342"/>
                <a:gd name="connsiteX14" fmla="*/ 796413 w 1415845"/>
                <a:gd name="connsiteY14" fmla="*/ 1445342 h 1445342"/>
                <a:gd name="connsiteX15" fmla="*/ 1042219 w 1415845"/>
                <a:gd name="connsiteY15" fmla="*/ 1435510 h 1445342"/>
                <a:gd name="connsiteX16" fmla="*/ 1091381 w 1415845"/>
                <a:gd name="connsiteY16" fmla="*/ 1396181 h 1445342"/>
                <a:gd name="connsiteX17" fmla="*/ 1415845 w 1415845"/>
                <a:gd name="connsiteY17" fmla="*/ 1435510 h 1445342"/>
                <a:gd name="connsiteX18" fmla="*/ 1111045 w 1415845"/>
                <a:gd name="connsiteY18" fmla="*/ 1268362 h 1445342"/>
                <a:gd name="connsiteX19" fmla="*/ 707923 w 1415845"/>
                <a:gd name="connsiteY19" fmla="*/ 452284 h 1445342"/>
                <a:gd name="connsiteX20" fmla="*/ 658761 w 1415845"/>
                <a:gd name="connsiteY20" fmla="*/ 137652 h 1445342"/>
                <a:gd name="connsiteX21" fmla="*/ 432619 w 1415845"/>
                <a:gd name="connsiteY21" fmla="*/ 0 h 144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15845" h="1445342">
                  <a:moveTo>
                    <a:pt x="432619" y="0"/>
                  </a:moveTo>
                  <a:lnTo>
                    <a:pt x="216310" y="127820"/>
                  </a:lnTo>
                  <a:lnTo>
                    <a:pt x="314632" y="334297"/>
                  </a:lnTo>
                  <a:lnTo>
                    <a:pt x="0" y="599768"/>
                  </a:lnTo>
                  <a:lnTo>
                    <a:pt x="117987" y="747252"/>
                  </a:lnTo>
                  <a:lnTo>
                    <a:pt x="39329" y="914400"/>
                  </a:lnTo>
                  <a:lnTo>
                    <a:pt x="98323" y="1042220"/>
                  </a:lnTo>
                  <a:lnTo>
                    <a:pt x="186813" y="1032387"/>
                  </a:lnTo>
                  <a:lnTo>
                    <a:pt x="285135" y="1150375"/>
                  </a:lnTo>
                  <a:lnTo>
                    <a:pt x="255639" y="1219200"/>
                  </a:lnTo>
                  <a:lnTo>
                    <a:pt x="373626" y="1297858"/>
                  </a:lnTo>
                  <a:lnTo>
                    <a:pt x="344129" y="1445342"/>
                  </a:lnTo>
                  <a:lnTo>
                    <a:pt x="560439" y="1435510"/>
                  </a:lnTo>
                  <a:lnTo>
                    <a:pt x="639097" y="1356852"/>
                  </a:lnTo>
                  <a:lnTo>
                    <a:pt x="796413" y="1445342"/>
                  </a:lnTo>
                  <a:cubicBezTo>
                    <a:pt x="1022545" y="1435064"/>
                    <a:pt x="940545" y="1435510"/>
                    <a:pt x="1042219" y="1435510"/>
                  </a:cubicBezTo>
                  <a:lnTo>
                    <a:pt x="1091381" y="1396181"/>
                  </a:lnTo>
                  <a:lnTo>
                    <a:pt x="1415845" y="1435510"/>
                  </a:lnTo>
                  <a:lnTo>
                    <a:pt x="1111045" y="1268362"/>
                  </a:lnTo>
                  <a:lnTo>
                    <a:pt x="707923" y="452284"/>
                  </a:lnTo>
                  <a:lnTo>
                    <a:pt x="658761" y="137652"/>
                  </a:lnTo>
                  <a:lnTo>
                    <a:pt x="432619" y="0"/>
                  </a:lnTo>
                  <a:close/>
                </a:path>
              </a:pathLst>
            </a:custGeom>
            <a:solidFill>
              <a:srgbClr val="47800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Freeform: Shape 17"/>
            <p:cNvSpPr/>
            <p:nvPr/>
          </p:nvSpPr>
          <p:spPr>
            <a:xfrm>
              <a:off x="5220929" y="1435510"/>
              <a:ext cx="1976284" cy="1435509"/>
            </a:xfrm>
            <a:custGeom>
              <a:avLst/>
              <a:gdLst>
                <a:gd name="connsiteX0" fmla="*/ 0 w 1976284"/>
                <a:gd name="connsiteY0" fmla="*/ 442451 h 1435509"/>
                <a:gd name="connsiteX1" fmla="*/ 157316 w 1976284"/>
                <a:gd name="connsiteY1" fmla="*/ 363793 h 1435509"/>
                <a:gd name="connsiteX2" fmla="*/ 157316 w 1976284"/>
                <a:gd name="connsiteY2" fmla="*/ 206477 h 1435509"/>
                <a:gd name="connsiteX3" fmla="*/ 1091381 w 1976284"/>
                <a:gd name="connsiteY3" fmla="*/ 0 h 1435509"/>
                <a:gd name="connsiteX4" fmla="*/ 1415845 w 1976284"/>
                <a:gd name="connsiteY4" fmla="*/ 186813 h 1435509"/>
                <a:gd name="connsiteX5" fmla="*/ 1622323 w 1976284"/>
                <a:gd name="connsiteY5" fmla="*/ 501445 h 1435509"/>
                <a:gd name="connsiteX6" fmla="*/ 1789471 w 1976284"/>
                <a:gd name="connsiteY6" fmla="*/ 530942 h 1435509"/>
                <a:gd name="connsiteX7" fmla="*/ 1720645 w 1976284"/>
                <a:gd name="connsiteY7" fmla="*/ 639096 h 1435509"/>
                <a:gd name="connsiteX8" fmla="*/ 1976284 w 1976284"/>
                <a:gd name="connsiteY8" fmla="*/ 1071716 h 1435509"/>
                <a:gd name="connsiteX9" fmla="*/ 1848465 w 1976284"/>
                <a:gd name="connsiteY9" fmla="*/ 1071716 h 1435509"/>
                <a:gd name="connsiteX10" fmla="*/ 1533832 w 1976284"/>
                <a:gd name="connsiteY10" fmla="*/ 943896 h 1435509"/>
                <a:gd name="connsiteX11" fmla="*/ 1661652 w 1976284"/>
                <a:gd name="connsiteY11" fmla="*/ 1042219 h 1435509"/>
                <a:gd name="connsiteX12" fmla="*/ 1484671 w 1976284"/>
                <a:gd name="connsiteY12" fmla="*/ 1189703 h 1435509"/>
                <a:gd name="connsiteX13" fmla="*/ 1317523 w 1976284"/>
                <a:gd name="connsiteY13" fmla="*/ 1189703 h 1435509"/>
                <a:gd name="connsiteX14" fmla="*/ 875071 w 1976284"/>
                <a:gd name="connsiteY14" fmla="*/ 1435509 h 1435509"/>
                <a:gd name="connsiteX15" fmla="*/ 875071 w 1976284"/>
                <a:gd name="connsiteY15" fmla="*/ 1435509 h 1435509"/>
                <a:gd name="connsiteX16" fmla="*/ 186813 w 1976284"/>
                <a:gd name="connsiteY16" fmla="*/ 934064 h 1435509"/>
                <a:gd name="connsiteX17" fmla="*/ 363794 w 1976284"/>
                <a:gd name="connsiteY17" fmla="*/ 825909 h 1435509"/>
                <a:gd name="connsiteX18" fmla="*/ 0 w 1976284"/>
                <a:gd name="connsiteY18" fmla="*/ 442451 h 143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6284" h="1435509">
                  <a:moveTo>
                    <a:pt x="0" y="442451"/>
                  </a:moveTo>
                  <a:lnTo>
                    <a:pt x="157316" y="363793"/>
                  </a:lnTo>
                  <a:lnTo>
                    <a:pt x="157316" y="206477"/>
                  </a:lnTo>
                  <a:lnTo>
                    <a:pt x="1091381" y="0"/>
                  </a:lnTo>
                  <a:lnTo>
                    <a:pt x="1415845" y="186813"/>
                  </a:lnTo>
                  <a:lnTo>
                    <a:pt x="1622323" y="501445"/>
                  </a:lnTo>
                  <a:lnTo>
                    <a:pt x="1789471" y="530942"/>
                  </a:lnTo>
                  <a:lnTo>
                    <a:pt x="1720645" y="639096"/>
                  </a:lnTo>
                  <a:lnTo>
                    <a:pt x="1976284" y="1071716"/>
                  </a:lnTo>
                  <a:lnTo>
                    <a:pt x="1848465" y="1071716"/>
                  </a:lnTo>
                  <a:lnTo>
                    <a:pt x="1533832" y="943896"/>
                  </a:lnTo>
                  <a:lnTo>
                    <a:pt x="1661652" y="1042219"/>
                  </a:lnTo>
                  <a:lnTo>
                    <a:pt x="1484671" y="1189703"/>
                  </a:lnTo>
                  <a:lnTo>
                    <a:pt x="1317523" y="1189703"/>
                  </a:lnTo>
                  <a:lnTo>
                    <a:pt x="875071" y="1435509"/>
                  </a:lnTo>
                  <a:lnTo>
                    <a:pt x="875071" y="1435509"/>
                  </a:lnTo>
                  <a:lnTo>
                    <a:pt x="186813" y="934064"/>
                  </a:lnTo>
                  <a:lnTo>
                    <a:pt x="363794" y="825909"/>
                  </a:lnTo>
                  <a:lnTo>
                    <a:pt x="0" y="442451"/>
                  </a:lnTo>
                  <a:close/>
                </a:path>
              </a:pathLst>
            </a:cu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p:cNvSpPr/>
            <p:nvPr/>
          </p:nvSpPr>
          <p:spPr>
            <a:xfrm>
              <a:off x="4689987" y="2930013"/>
              <a:ext cx="1484671" cy="1573161"/>
            </a:xfrm>
            <a:custGeom>
              <a:avLst/>
              <a:gdLst>
                <a:gd name="connsiteX0" fmla="*/ 29497 w 1484671"/>
                <a:gd name="connsiteY0" fmla="*/ 403122 h 1573161"/>
                <a:gd name="connsiteX1" fmla="*/ 137652 w 1484671"/>
                <a:gd name="connsiteY1" fmla="*/ 334297 h 1573161"/>
                <a:gd name="connsiteX2" fmla="*/ 324465 w 1484671"/>
                <a:gd name="connsiteY2" fmla="*/ 403122 h 1573161"/>
                <a:gd name="connsiteX3" fmla="*/ 914400 w 1484671"/>
                <a:gd name="connsiteY3" fmla="*/ 0 h 1573161"/>
                <a:gd name="connsiteX4" fmla="*/ 1111045 w 1484671"/>
                <a:gd name="connsiteY4" fmla="*/ 157316 h 1573161"/>
                <a:gd name="connsiteX5" fmla="*/ 1317523 w 1484671"/>
                <a:gd name="connsiteY5" fmla="*/ 471948 h 1573161"/>
                <a:gd name="connsiteX6" fmla="*/ 1484671 w 1484671"/>
                <a:gd name="connsiteY6" fmla="*/ 983226 h 1573161"/>
                <a:gd name="connsiteX7" fmla="*/ 1209368 w 1484671"/>
                <a:gd name="connsiteY7" fmla="*/ 1415845 h 1573161"/>
                <a:gd name="connsiteX8" fmla="*/ 1101213 w 1484671"/>
                <a:gd name="connsiteY8" fmla="*/ 1238864 h 1573161"/>
                <a:gd name="connsiteX9" fmla="*/ 747252 w 1484671"/>
                <a:gd name="connsiteY9" fmla="*/ 1386348 h 1573161"/>
                <a:gd name="connsiteX10" fmla="*/ 629265 w 1484671"/>
                <a:gd name="connsiteY10" fmla="*/ 1307690 h 1573161"/>
                <a:gd name="connsiteX11" fmla="*/ 530942 w 1484671"/>
                <a:gd name="connsiteY11" fmla="*/ 1307690 h 1573161"/>
                <a:gd name="connsiteX12" fmla="*/ 560439 w 1484671"/>
                <a:gd name="connsiteY12" fmla="*/ 1455174 h 1573161"/>
                <a:gd name="connsiteX13" fmla="*/ 422787 w 1484671"/>
                <a:gd name="connsiteY13" fmla="*/ 1573161 h 1573161"/>
                <a:gd name="connsiteX14" fmla="*/ 108155 w 1484671"/>
                <a:gd name="connsiteY14" fmla="*/ 1406013 h 1573161"/>
                <a:gd name="connsiteX15" fmla="*/ 88490 w 1484671"/>
                <a:gd name="connsiteY15" fmla="*/ 1258529 h 1573161"/>
                <a:gd name="connsiteX16" fmla="*/ 147484 w 1484671"/>
                <a:gd name="connsiteY16" fmla="*/ 1081548 h 1573161"/>
                <a:gd name="connsiteX17" fmla="*/ 0 w 1484671"/>
                <a:gd name="connsiteY17" fmla="*/ 934064 h 1573161"/>
                <a:gd name="connsiteX18" fmla="*/ 147484 w 1484671"/>
                <a:gd name="connsiteY18" fmla="*/ 589935 h 1573161"/>
                <a:gd name="connsiteX19" fmla="*/ 78658 w 1484671"/>
                <a:gd name="connsiteY19" fmla="*/ 422787 h 157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4671" h="1573161">
                  <a:moveTo>
                    <a:pt x="29497" y="403122"/>
                  </a:moveTo>
                  <a:lnTo>
                    <a:pt x="137652" y="334297"/>
                  </a:lnTo>
                  <a:lnTo>
                    <a:pt x="324465" y="403122"/>
                  </a:lnTo>
                  <a:lnTo>
                    <a:pt x="914400" y="0"/>
                  </a:lnTo>
                  <a:lnTo>
                    <a:pt x="1111045" y="157316"/>
                  </a:lnTo>
                  <a:lnTo>
                    <a:pt x="1317523" y="471948"/>
                  </a:lnTo>
                  <a:lnTo>
                    <a:pt x="1484671" y="983226"/>
                  </a:lnTo>
                  <a:lnTo>
                    <a:pt x="1209368" y="1415845"/>
                  </a:lnTo>
                  <a:lnTo>
                    <a:pt x="1101213" y="1238864"/>
                  </a:lnTo>
                  <a:lnTo>
                    <a:pt x="747252" y="1386348"/>
                  </a:lnTo>
                  <a:lnTo>
                    <a:pt x="629265" y="1307690"/>
                  </a:lnTo>
                  <a:lnTo>
                    <a:pt x="530942" y="1307690"/>
                  </a:lnTo>
                  <a:lnTo>
                    <a:pt x="560439" y="1455174"/>
                  </a:lnTo>
                  <a:lnTo>
                    <a:pt x="422787" y="1573161"/>
                  </a:lnTo>
                  <a:lnTo>
                    <a:pt x="108155" y="1406013"/>
                  </a:lnTo>
                  <a:lnTo>
                    <a:pt x="88490" y="1258529"/>
                  </a:lnTo>
                  <a:lnTo>
                    <a:pt x="147484" y="1081548"/>
                  </a:lnTo>
                  <a:lnTo>
                    <a:pt x="0" y="934064"/>
                  </a:lnTo>
                  <a:lnTo>
                    <a:pt x="147484" y="589935"/>
                  </a:lnTo>
                  <a:lnTo>
                    <a:pt x="78658" y="422787"/>
                  </a:lnTo>
                </a:path>
              </a:pathLst>
            </a:custGeom>
            <a:solidFill>
              <a:schemeClr val="tx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Shape 20"/>
            <p:cNvSpPr/>
            <p:nvPr/>
          </p:nvSpPr>
          <p:spPr>
            <a:xfrm>
              <a:off x="2585884" y="4168877"/>
              <a:ext cx="3411793" cy="2290917"/>
            </a:xfrm>
            <a:custGeom>
              <a:avLst/>
              <a:gdLst>
                <a:gd name="connsiteX0" fmla="*/ 3146322 w 3411793"/>
                <a:gd name="connsiteY0" fmla="*/ 0 h 2290917"/>
                <a:gd name="connsiteX1" fmla="*/ 3313471 w 3411793"/>
                <a:gd name="connsiteY1" fmla="*/ 176981 h 2290917"/>
                <a:gd name="connsiteX2" fmla="*/ 3224981 w 3411793"/>
                <a:gd name="connsiteY2" fmla="*/ 324465 h 2290917"/>
                <a:gd name="connsiteX3" fmla="*/ 3274142 w 3411793"/>
                <a:gd name="connsiteY3" fmla="*/ 599768 h 2290917"/>
                <a:gd name="connsiteX4" fmla="*/ 3401961 w 3411793"/>
                <a:gd name="connsiteY4" fmla="*/ 727588 h 2290917"/>
                <a:gd name="connsiteX5" fmla="*/ 3411793 w 3411793"/>
                <a:gd name="connsiteY5" fmla="*/ 904568 h 2290917"/>
                <a:gd name="connsiteX6" fmla="*/ 3303639 w 3411793"/>
                <a:gd name="connsiteY6" fmla="*/ 1002891 h 2290917"/>
                <a:gd name="connsiteX7" fmla="*/ 3323303 w 3411793"/>
                <a:gd name="connsiteY7" fmla="*/ 1140542 h 2290917"/>
                <a:gd name="connsiteX8" fmla="*/ 3264310 w 3411793"/>
                <a:gd name="connsiteY8" fmla="*/ 1268362 h 2290917"/>
                <a:gd name="connsiteX9" fmla="*/ 3038168 w 3411793"/>
                <a:gd name="connsiteY9" fmla="*/ 1238865 h 2290917"/>
                <a:gd name="connsiteX10" fmla="*/ 3077497 w 3411793"/>
                <a:gd name="connsiteY10" fmla="*/ 1297858 h 2290917"/>
                <a:gd name="connsiteX11" fmla="*/ 3175819 w 3411793"/>
                <a:gd name="connsiteY11" fmla="*/ 1474839 h 2290917"/>
                <a:gd name="connsiteX12" fmla="*/ 3126658 w 3411793"/>
                <a:gd name="connsiteY12" fmla="*/ 1553497 h 2290917"/>
                <a:gd name="connsiteX13" fmla="*/ 3057832 w 3411793"/>
                <a:gd name="connsiteY13" fmla="*/ 1671484 h 2290917"/>
                <a:gd name="connsiteX14" fmla="*/ 2654710 w 3411793"/>
                <a:gd name="connsiteY14" fmla="*/ 1632155 h 2290917"/>
                <a:gd name="connsiteX15" fmla="*/ 2654710 w 3411793"/>
                <a:gd name="connsiteY15" fmla="*/ 1632155 h 2290917"/>
                <a:gd name="connsiteX16" fmla="*/ 2310581 w 3411793"/>
                <a:gd name="connsiteY16" fmla="*/ 1524000 h 2290917"/>
                <a:gd name="connsiteX17" fmla="*/ 1907458 w 3411793"/>
                <a:gd name="connsiteY17" fmla="*/ 1573162 h 2290917"/>
                <a:gd name="connsiteX18" fmla="*/ 1907458 w 3411793"/>
                <a:gd name="connsiteY18" fmla="*/ 1809136 h 2290917"/>
                <a:gd name="connsiteX19" fmla="*/ 1622322 w 3411793"/>
                <a:gd name="connsiteY19" fmla="*/ 2064775 h 2290917"/>
                <a:gd name="connsiteX20" fmla="*/ 1179871 w 3411793"/>
                <a:gd name="connsiteY20" fmla="*/ 1927123 h 2290917"/>
                <a:gd name="connsiteX21" fmla="*/ 786581 w 3411793"/>
                <a:gd name="connsiteY21" fmla="*/ 1995949 h 2290917"/>
                <a:gd name="connsiteX22" fmla="*/ 629264 w 3411793"/>
                <a:gd name="connsiteY22" fmla="*/ 2084439 h 2290917"/>
                <a:gd name="connsiteX23" fmla="*/ 481781 w 3411793"/>
                <a:gd name="connsiteY23" fmla="*/ 2290917 h 2290917"/>
                <a:gd name="connsiteX24" fmla="*/ 206477 w 3411793"/>
                <a:gd name="connsiteY24" fmla="*/ 2123768 h 2290917"/>
                <a:gd name="connsiteX25" fmla="*/ 196645 w 3411793"/>
                <a:gd name="connsiteY25" fmla="*/ 2212258 h 2290917"/>
                <a:gd name="connsiteX26" fmla="*/ 98322 w 3411793"/>
                <a:gd name="connsiteY26" fmla="*/ 2231923 h 2290917"/>
                <a:gd name="connsiteX27" fmla="*/ 0 w 3411793"/>
                <a:gd name="connsiteY27" fmla="*/ 2104104 h 2290917"/>
                <a:gd name="connsiteX28" fmla="*/ 108155 w 3411793"/>
                <a:gd name="connsiteY28" fmla="*/ 1976284 h 2290917"/>
                <a:gd name="connsiteX29" fmla="*/ 314632 w 3411793"/>
                <a:gd name="connsiteY29" fmla="*/ 1936955 h 2290917"/>
                <a:gd name="connsiteX30" fmla="*/ 432619 w 3411793"/>
                <a:gd name="connsiteY30" fmla="*/ 1828800 h 2290917"/>
                <a:gd name="connsiteX31" fmla="*/ 1032387 w 3411793"/>
                <a:gd name="connsiteY31" fmla="*/ 1307691 h 2290917"/>
                <a:gd name="connsiteX32" fmla="*/ 1022555 w 3411793"/>
                <a:gd name="connsiteY32" fmla="*/ 1150375 h 2290917"/>
                <a:gd name="connsiteX33" fmla="*/ 1179871 w 3411793"/>
                <a:gd name="connsiteY33" fmla="*/ 1160207 h 2290917"/>
                <a:gd name="connsiteX34" fmla="*/ 1219200 w 3411793"/>
                <a:gd name="connsiteY34" fmla="*/ 1160207 h 2290917"/>
                <a:gd name="connsiteX35" fmla="*/ 1248697 w 3411793"/>
                <a:gd name="connsiteY35" fmla="*/ 1042220 h 2290917"/>
                <a:gd name="connsiteX36" fmla="*/ 1641987 w 3411793"/>
                <a:gd name="connsiteY36" fmla="*/ 894736 h 2290917"/>
                <a:gd name="connsiteX37" fmla="*/ 1946787 w 3411793"/>
                <a:gd name="connsiteY37" fmla="*/ 1002891 h 2290917"/>
                <a:gd name="connsiteX38" fmla="*/ 2153264 w 3411793"/>
                <a:gd name="connsiteY38" fmla="*/ 924233 h 2290917"/>
                <a:gd name="connsiteX39" fmla="*/ 2172929 w 3411793"/>
                <a:gd name="connsiteY39" fmla="*/ 796413 h 2290917"/>
                <a:gd name="connsiteX40" fmla="*/ 2379406 w 3411793"/>
                <a:gd name="connsiteY40" fmla="*/ 688258 h 2290917"/>
                <a:gd name="connsiteX41" fmla="*/ 2536722 w 3411793"/>
                <a:gd name="connsiteY41" fmla="*/ 344129 h 2290917"/>
                <a:gd name="connsiteX42" fmla="*/ 2684206 w 3411793"/>
                <a:gd name="connsiteY42" fmla="*/ 226142 h 2290917"/>
                <a:gd name="connsiteX43" fmla="*/ 2635045 w 3411793"/>
                <a:gd name="connsiteY43" fmla="*/ 88491 h 2290917"/>
                <a:gd name="connsiteX44" fmla="*/ 2723535 w 3411793"/>
                <a:gd name="connsiteY44" fmla="*/ 98323 h 2290917"/>
                <a:gd name="connsiteX45" fmla="*/ 2792361 w 3411793"/>
                <a:gd name="connsiteY45" fmla="*/ 186813 h 2290917"/>
                <a:gd name="connsiteX46" fmla="*/ 3146322 w 3411793"/>
                <a:gd name="connsiteY46" fmla="*/ 0 h 229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11793" h="2290917">
                  <a:moveTo>
                    <a:pt x="3146322" y="0"/>
                  </a:moveTo>
                  <a:lnTo>
                    <a:pt x="3313471" y="176981"/>
                  </a:lnTo>
                  <a:lnTo>
                    <a:pt x="3224981" y="324465"/>
                  </a:lnTo>
                  <a:lnTo>
                    <a:pt x="3274142" y="599768"/>
                  </a:lnTo>
                  <a:lnTo>
                    <a:pt x="3401961" y="727588"/>
                  </a:lnTo>
                  <a:lnTo>
                    <a:pt x="3411793" y="904568"/>
                  </a:lnTo>
                  <a:lnTo>
                    <a:pt x="3303639" y="1002891"/>
                  </a:lnTo>
                  <a:lnTo>
                    <a:pt x="3323303" y="1140542"/>
                  </a:lnTo>
                  <a:lnTo>
                    <a:pt x="3264310" y="1268362"/>
                  </a:lnTo>
                  <a:lnTo>
                    <a:pt x="3038168" y="1238865"/>
                  </a:lnTo>
                  <a:lnTo>
                    <a:pt x="3077497" y="1297858"/>
                  </a:lnTo>
                  <a:lnTo>
                    <a:pt x="3175819" y="1474839"/>
                  </a:lnTo>
                  <a:lnTo>
                    <a:pt x="3126658" y="1553497"/>
                  </a:lnTo>
                  <a:lnTo>
                    <a:pt x="3057832" y="1671484"/>
                  </a:lnTo>
                  <a:lnTo>
                    <a:pt x="2654710" y="1632155"/>
                  </a:lnTo>
                  <a:lnTo>
                    <a:pt x="2654710" y="1632155"/>
                  </a:lnTo>
                  <a:lnTo>
                    <a:pt x="2310581" y="1524000"/>
                  </a:lnTo>
                  <a:lnTo>
                    <a:pt x="1907458" y="1573162"/>
                  </a:lnTo>
                  <a:lnTo>
                    <a:pt x="1907458" y="1809136"/>
                  </a:lnTo>
                  <a:lnTo>
                    <a:pt x="1622322" y="2064775"/>
                  </a:lnTo>
                  <a:lnTo>
                    <a:pt x="1179871" y="1927123"/>
                  </a:lnTo>
                  <a:lnTo>
                    <a:pt x="786581" y="1995949"/>
                  </a:lnTo>
                  <a:lnTo>
                    <a:pt x="629264" y="2084439"/>
                  </a:lnTo>
                  <a:lnTo>
                    <a:pt x="481781" y="2290917"/>
                  </a:lnTo>
                  <a:lnTo>
                    <a:pt x="206477" y="2123768"/>
                  </a:lnTo>
                  <a:lnTo>
                    <a:pt x="196645" y="2212258"/>
                  </a:lnTo>
                  <a:lnTo>
                    <a:pt x="98322" y="2231923"/>
                  </a:lnTo>
                  <a:lnTo>
                    <a:pt x="0" y="2104104"/>
                  </a:lnTo>
                  <a:lnTo>
                    <a:pt x="108155" y="1976284"/>
                  </a:lnTo>
                  <a:lnTo>
                    <a:pt x="314632" y="1936955"/>
                  </a:lnTo>
                  <a:lnTo>
                    <a:pt x="432619" y="1828800"/>
                  </a:lnTo>
                  <a:lnTo>
                    <a:pt x="1032387" y="1307691"/>
                  </a:lnTo>
                  <a:lnTo>
                    <a:pt x="1022555" y="1150375"/>
                  </a:lnTo>
                  <a:lnTo>
                    <a:pt x="1179871" y="1160207"/>
                  </a:lnTo>
                  <a:lnTo>
                    <a:pt x="1219200" y="1160207"/>
                  </a:lnTo>
                  <a:lnTo>
                    <a:pt x="1248697" y="1042220"/>
                  </a:lnTo>
                  <a:lnTo>
                    <a:pt x="1641987" y="894736"/>
                  </a:lnTo>
                  <a:lnTo>
                    <a:pt x="1946787" y="1002891"/>
                  </a:lnTo>
                  <a:lnTo>
                    <a:pt x="2153264" y="924233"/>
                  </a:lnTo>
                  <a:lnTo>
                    <a:pt x="2172929" y="796413"/>
                  </a:lnTo>
                  <a:lnTo>
                    <a:pt x="2379406" y="688258"/>
                  </a:lnTo>
                  <a:lnTo>
                    <a:pt x="2536722" y="344129"/>
                  </a:lnTo>
                  <a:lnTo>
                    <a:pt x="2684206" y="226142"/>
                  </a:lnTo>
                  <a:lnTo>
                    <a:pt x="2635045" y="88491"/>
                  </a:lnTo>
                  <a:lnTo>
                    <a:pt x="2723535" y="98323"/>
                  </a:lnTo>
                  <a:lnTo>
                    <a:pt x="2792361" y="186813"/>
                  </a:lnTo>
                  <a:lnTo>
                    <a:pt x="3146322" y="0"/>
                  </a:lnTo>
                  <a:close/>
                </a:path>
              </a:pathLst>
            </a:custGeom>
            <a:solidFill>
              <a:srgbClr val="8A5E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Freeform: Shape 21"/>
            <p:cNvSpPr/>
            <p:nvPr/>
          </p:nvSpPr>
          <p:spPr>
            <a:xfrm>
              <a:off x="5614219" y="4129548"/>
              <a:ext cx="1347020" cy="1563329"/>
            </a:xfrm>
            <a:custGeom>
              <a:avLst/>
              <a:gdLst>
                <a:gd name="connsiteX0" fmla="*/ 393291 w 1347020"/>
                <a:gd name="connsiteY0" fmla="*/ 19665 h 1563329"/>
                <a:gd name="connsiteX1" fmla="*/ 570271 w 1347020"/>
                <a:gd name="connsiteY1" fmla="*/ 206478 h 1563329"/>
                <a:gd name="connsiteX2" fmla="*/ 1042220 w 1347020"/>
                <a:gd name="connsiteY2" fmla="*/ 0 h 1563329"/>
                <a:gd name="connsiteX3" fmla="*/ 1130710 w 1347020"/>
                <a:gd name="connsiteY3" fmla="*/ 353962 h 1563329"/>
                <a:gd name="connsiteX4" fmla="*/ 1120878 w 1347020"/>
                <a:gd name="connsiteY4" fmla="*/ 639097 h 1563329"/>
                <a:gd name="connsiteX5" fmla="*/ 1337187 w 1347020"/>
                <a:gd name="connsiteY5" fmla="*/ 845575 h 1563329"/>
                <a:gd name="connsiteX6" fmla="*/ 1347020 w 1347020"/>
                <a:gd name="connsiteY6" fmla="*/ 1484671 h 1563329"/>
                <a:gd name="connsiteX7" fmla="*/ 943897 w 1347020"/>
                <a:gd name="connsiteY7" fmla="*/ 1543665 h 1563329"/>
                <a:gd name="connsiteX8" fmla="*/ 501446 w 1347020"/>
                <a:gd name="connsiteY8" fmla="*/ 1415846 h 1563329"/>
                <a:gd name="connsiteX9" fmla="*/ 422787 w 1347020"/>
                <a:gd name="connsiteY9" fmla="*/ 1533833 h 1563329"/>
                <a:gd name="connsiteX10" fmla="*/ 314633 w 1347020"/>
                <a:gd name="connsiteY10" fmla="*/ 1553497 h 1563329"/>
                <a:gd name="connsiteX11" fmla="*/ 167149 w 1347020"/>
                <a:gd name="connsiteY11" fmla="*/ 1563329 h 1563329"/>
                <a:gd name="connsiteX12" fmla="*/ 0 w 1347020"/>
                <a:gd name="connsiteY12" fmla="*/ 1288026 h 1563329"/>
                <a:gd name="connsiteX13" fmla="*/ 235975 w 1347020"/>
                <a:gd name="connsiteY13" fmla="*/ 1327355 h 1563329"/>
                <a:gd name="connsiteX14" fmla="*/ 363794 w 1347020"/>
                <a:gd name="connsiteY14" fmla="*/ 727587 h 1563329"/>
                <a:gd name="connsiteX15" fmla="*/ 265471 w 1347020"/>
                <a:gd name="connsiteY15" fmla="*/ 609600 h 1563329"/>
                <a:gd name="connsiteX16" fmla="*/ 226142 w 1347020"/>
                <a:gd name="connsiteY16" fmla="*/ 383458 h 1563329"/>
                <a:gd name="connsiteX17" fmla="*/ 393291 w 1347020"/>
                <a:gd name="connsiteY17" fmla="*/ 19665 h 1563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47020" h="1563329">
                  <a:moveTo>
                    <a:pt x="393291" y="19665"/>
                  </a:moveTo>
                  <a:lnTo>
                    <a:pt x="570271" y="206478"/>
                  </a:lnTo>
                  <a:lnTo>
                    <a:pt x="1042220" y="0"/>
                  </a:lnTo>
                  <a:lnTo>
                    <a:pt x="1130710" y="353962"/>
                  </a:lnTo>
                  <a:lnTo>
                    <a:pt x="1120878" y="639097"/>
                  </a:lnTo>
                  <a:lnTo>
                    <a:pt x="1337187" y="845575"/>
                  </a:lnTo>
                  <a:lnTo>
                    <a:pt x="1347020" y="1484671"/>
                  </a:lnTo>
                  <a:lnTo>
                    <a:pt x="943897" y="1543665"/>
                  </a:lnTo>
                  <a:lnTo>
                    <a:pt x="501446" y="1415846"/>
                  </a:lnTo>
                  <a:lnTo>
                    <a:pt x="422787" y="1533833"/>
                  </a:lnTo>
                  <a:cubicBezTo>
                    <a:pt x="321251" y="1554140"/>
                    <a:pt x="357888" y="1553497"/>
                    <a:pt x="314633" y="1553497"/>
                  </a:cubicBezTo>
                  <a:lnTo>
                    <a:pt x="167149" y="1563329"/>
                  </a:lnTo>
                  <a:lnTo>
                    <a:pt x="0" y="1288026"/>
                  </a:lnTo>
                  <a:lnTo>
                    <a:pt x="235975" y="1327355"/>
                  </a:lnTo>
                  <a:lnTo>
                    <a:pt x="363794" y="727587"/>
                  </a:lnTo>
                  <a:lnTo>
                    <a:pt x="265471" y="609600"/>
                  </a:lnTo>
                  <a:lnTo>
                    <a:pt x="226142" y="383458"/>
                  </a:lnTo>
                  <a:lnTo>
                    <a:pt x="393291" y="19665"/>
                  </a:lnTo>
                  <a:close/>
                </a:path>
              </a:pathLst>
            </a:custGeom>
            <a:solidFill>
              <a:srgbClr val="47800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p:cNvSpPr/>
            <p:nvPr/>
          </p:nvSpPr>
          <p:spPr>
            <a:xfrm>
              <a:off x="5997677" y="5746855"/>
              <a:ext cx="393290" cy="103339"/>
            </a:xfrm>
            <a:prstGeom prst="ellipse">
              <a:avLst/>
            </a:prstGeom>
            <a:solidFill>
              <a:srgbClr val="47800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Shape 23"/>
            <p:cNvSpPr/>
            <p:nvPr/>
          </p:nvSpPr>
          <p:spPr>
            <a:xfrm>
              <a:off x="6725265" y="4601497"/>
              <a:ext cx="698090" cy="501445"/>
            </a:xfrm>
            <a:custGeom>
              <a:avLst/>
              <a:gdLst>
                <a:gd name="connsiteX0" fmla="*/ 0 w 698090"/>
                <a:gd name="connsiteY0" fmla="*/ 98322 h 501445"/>
                <a:gd name="connsiteX1" fmla="*/ 186812 w 698090"/>
                <a:gd name="connsiteY1" fmla="*/ 0 h 501445"/>
                <a:gd name="connsiteX2" fmla="*/ 452283 w 698090"/>
                <a:gd name="connsiteY2" fmla="*/ 9832 h 501445"/>
                <a:gd name="connsiteX3" fmla="*/ 501445 w 698090"/>
                <a:gd name="connsiteY3" fmla="*/ 137651 h 501445"/>
                <a:gd name="connsiteX4" fmla="*/ 560438 w 698090"/>
                <a:gd name="connsiteY4" fmla="*/ 29497 h 501445"/>
                <a:gd name="connsiteX5" fmla="*/ 698090 w 698090"/>
                <a:gd name="connsiteY5" fmla="*/ 167148 h 501445"/>
                <a:gd name="connsiteX6" fmla="*/ 599767 w 698090"/>
                <a:gd name="connsiteY6" fmla="*/ 403122 h 501445"/>
                <a:gd name="connsiteX7" fmla="*/ 422787 w 698090"/>
                <a:gd name="connsiteY7" fmla="*/ 481780 h 501445"/>
                <a:gd name="connsiteX8" fmla="*/ 196645 w 698090"/>
                <a:gd name="connsiteY8" fmla="*/ 501445 h 501445"/>
                <a:gd name="connsiteX9" fmla="*/ 98322 w 698090"/>
                <a:gd name="connsiteY9" fmla="*/ 442451 h 501445"/>
                <a:gd name="connsiteX10" fmla="*/ 58993 w 698090"/>
                <a:gd name="connsiteY10" fmla="*/ 412955 h 501445"/>
                <a:gd name="connsiteX11" fmla="*/ 39329 w 698090"/>
                <a:gd name="connsiteY11" fmla="*/ 383458 h 501445"/>
                <a:gd name="connsiteX12" fmla="*/ 0 w 698090"/>
                <a:gd name="connsiteY12" fmla="*/ 157316 h 501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8090" h="501445">
                  <a:moveTo>
                    <a:pt x="0" y="98322"/>
                  </a:moveTo>
                  <a:lnTo>
                    <a:pt x="186812" y="0"/>
                  </a:lnTo>
                  <a:lnTo>
                    <a:pt x="452283" y="9832"/>
                  </a:lnTo>
                  <a:lnTo>
                    <a:pt x="501445" y="137651"/>
                  </a:lnTo>
                  <a:lnTo>
                    <a:pt x="560438" y="29497"/>
                  </a:lnTo>
                  <a:lnTo>
                    <a:pt x="698090" y="167148"/>
                  </a:lnTo>
                  <a:lnTo>
                    <a:pt x="599767" y="403122"/>
                  </a:lnTo>
                  <a:lnTo>
                    <a:pt x="422787" y="481780"/>
                  </a:lnTo>
                  <a:lnTo>
                    <a:pt x="196645" y="501445"/>
                  </a:lnTo>
                  <a:cubicBezTo>
                    <a:pt x="163871" y="481780"/>
                    <a:pt x="130473" y="463119"/>
                    <a:pt x="98322" y="442451"/>
                  </a:cubicBezTo>
                  <a:cubicBezTo>
                    <a:pt x="84538" y="433590"/>
                    <a:pt x="70580" y="424542"/>
                    <a:pt x="58993" y="412955"/>
                  </a:cubicBezTo>
                  <a:cubicBezTo>
                    <a:pt x="50637" y="404599"/>
                    <a:pt x="39329" y="383458"/>
                    <a:pt x="39329" y="383458"/>
                  </a:cubicBezTo>
                  <a:lnTo>
                    <a:pt x="0" y="157316"/>
                  </a:lnTo>
                </a:path>
              </a:pathLst>
            </a:custGeom>
            <a:solidFill>
              <a:srgbClr val="47800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p:cNvSpPr/>
            <p:nvPr/>
          </p:nvSpPr>
          <p:spPr>
            <a:xfrm>
              <a:off x="6912077" y="4778477"/>
              <a:ext cx="1386349" cy="953729"/>
            </a:xfrm>
            <a:custGeom>
              <a:avLst/>
              <a:gdLst>
                <a:gd name="connsiteX0" fmla="*/ 0 w 1386349"/>
                <a:gd name="connsiteY0" fmla="*/ 334297 h 953729"/>
                <a:gd name="connsiteX1" fmla="*/ 412955 w 1386349"/>
                <a:gd name="connsiteY1" fmla="*/ 235975 h 953729"/>
                <a:gd name="connsiteX2" fmla="*/ 521110 w 1386349"/>
                <a:gd name="connsiteY2" fmla="*/ 58994 h 953729"/>
                <a:gd name="connsiteX3" fmla="*/ 766917 w 1386349"/>
                <a:gd name="connsiteY3" fmla="*/ 0 h 953729"/>
                <a:gd name="connsiteX4" fmla="*/ 1032388 w 1386349"/>
                <a:gd name="connsiteY4" fmla="*/ 176981 h 953729"/>
                <a:gd name="connsiteX5" fmla="*/ 1366684 w 1386349"/>
                <a:gd name="connsiteY5" fmla="*/ 157317 h 953729"/>
                <a:gd name="connsiteX6" fmla="*/ 1356852 w 1386349"/>
                <a:gd name="connsiteY6" fmla="*/ 255639 h 953729"/>
                <a:gd name="connsiteX7" fmla="*/ 1386349 w 1386349"/>
                <a:gd name="connsiteY7" fmla="*/ 393291 h 953729"/>
                <a:gd name="connsiteX8" fmla="*/ 1061884 w 1386349"/>
                <a:gd name="connsiteY8" fmla="*/ 580104 h 953729"/>
                <a:gd name="connsiteX9" fmla="*/ 1052052 w 1386349"/>
                <a:gd name="connsiteY9" fmla="*/ 747252 h 953729"/>
                <a:gd name="connsiteX10" fmla="*/ 904568 w 1386349"/>
                <a:gd name="connsiteY10" fmla="*/ 668594 h 953729"/>
                <a:gd name="connsiteX11" fmla="*/ 481781 w 1386349"/>
                <a:gd name="connsiteY11" fmla="*/ 845575 h 953729"/>
                <a:gd name="connsiteX12" fmla="*/ 432620 w 1386349"/>
                <a:gd name="connsiteY12" fmla="*/ 953729 h 953729"/>
                <a:gd name="connsiteX13" fmla="*/ 88491 w 1386349"/>
                <a:gd name="connsiteY13" fmla="*/ 835742 h 953729"/>
                <a:gd name="connsiteX14" fmla="*/ 49162 w 1386349"/>
                <a:gd name="connsiteY14" fmla="*/ 816078 h 953729"/>
                <a:gd name="connsiteX15" fmla="*/ 39329 w 1386349"/>
                <a:gd name="connsiteY15" fmla="*/ 383458 h 953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6349" h="953729">
                  <a:moveTo>
                    <a:pt x="0" y="334297"/>
                  </a:moveTo>
                  <a:lnTo>
                    <a:pt x="412955" y="235975"/>
                  </a:lnTo>
                  <a:lnTo>
                    <a:pt x="521110" y="58994"/>
                  </a:lnTo>
                  <a:lnTo>
                    <a:pt x="766917" y="0"/>
                  </a:lnTo>
                  <a:lnTo>
                    <a:pt x="1032388" y="176981"/>
                  </a:lnTo>
                  <a:lnTo>
                    <a:pt x="1366684" y="157317"/>
                  </a:lnTo>
                  <a:lnTo>
                    <a:pt x="1356852" y="255639"/>
                  </a:lnTo>
                  <a:lnTo>
                    <a:pt x="1386349" y="393291"/>
                  </a:lnTo>
                  <a:lnTo>
                    <a:pt x="1061884" y="580104"/>
                  </a:lnTo>
                  <a:lnTo>
                    <a:pt x="1052052" y="747252"/>
                  </a:lnTo>
                  <a:lnTo>
                    <a:pt x="904568" y="668594"/>
                  </a:lnTo>
                  <a:lnTo>
                    <a:pt x="481781" y="845575"/>
                  </a:lnTo>
                  <a:lnTo>
                    <a:pt x="432620" y="953729"/>
                  </a:lnTo>
                  <a:lnTo>
                    <a:pt x="88491" y="835742"/>
                  </a:lnTo>
                  <a:lnTo>
                    <a:pt x="49162" y="816078"/>
                  </a:lnTo>
                  <a:lnTo>
                    <a:pt x="39329" y="383458"/>
                  </a:lnTo>
                </a:path>
              </a:pathLst>
            </a:custGeom>
            <a:solidFill>
              <a:srgbClr val="8A5E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eform: Shape 25"/>
            <p:cNvSpPr/>
            <p:nvPr/>
          </p:nvSpPr>
          <p:spPr>
            <a:xfrm>
              <a:off x="6636774" y="3185652"/>
              <a:ext cx="1858297" cy="1602658"/>
            </a:xfrm>
            <a:custGeom>
              <a:avLst/>
              <a:gdLst>
                <a:gd name="connsiteX0" fmla="*/ 108155 w 1858297"/>
                <a:gd name="connsiteY0" fmla="*/ 353961 h 1602658"/>
                <a:gd name="connsiteX1" fmla="*/ 481781 w 1858297"/>
                <a:gd name="connsiteY1" fmla="*/ 393290 h 1602658"/>
                <a:gd name="connsiteX2" fmla="*/ 855407 w 1858297"/>
                <a:gd name="connsiteY2" fmla="*/ 19664 h 1602658"/>
                <a:gd name="connsiteX3" fmla="*/ 1435510 w 1858297"/>
                <a:gd name="connsiteY3" fmla="*/ 0 h 1602658"/>
                <a:gd name="connsiteX4" fmla="*/ 1858297 w 1858297"/>
                <a:gd name="connsiteY4" fmla="*/ 412954 h 1602658"/>
                <a:gd name="connsiteX5" fmla="*/ 1641987 w 1858297"/>
                <a:gd name="connsiteY5" fmla="*/ 1111045 h 1602658"/>
                <a:gd name="connsiteX6" fmla="*/ 1524000 w 1858297"/>
                <a:gd name="connsiteY6" fmla="*/ 1130709 h 1602658"/>
                <a:gd name="connsiteX7" fmla="*/ 1455174 w 1858297"/>
                <a:gd name="connsiteY7" fmla="*/ 1288025 h 1602658"/>
                <a:gd name="connsiteX8" fmla="*/ 1238865 w 1858297"/>
                <a:gd name="connsiteY8" fmla="*/ 1288025 h 1602658"/>
                <a:gd name="connsiteX9" fmla="*/ 1248697 w 1858297"/>
                <a:gd name="connsiteY9" fmla="*/ 1573161 h 1602658"/>
                <a:gd name="connsiteX10" fmla="*/ 816078 w 1858297"/>
                <a:gd name="connsiteY10" fmla="*/ 1602658 h 1602658"/>
                <a:gd name="connsiteX11" fmla="*/ 668594 w 1858297"/>
                <a:gd name="connsiteY11" fmla="*/ 1465006 h 1602658"/>
                <a:gd name="connsiteX12" fmla="*/ 609600 w 1858297"/>
                <a:gd name="connsiteY12" fmla="*/ 1543664 h 1602658"/>
                <a:gd name="connsiteX13" fmla="*/ 481781 w 1858297"/>
                <a:gd name="connsiteY13" fmla="*/ 1425677 h 1602658"/>
                <a:gd name="connsiteX14" fmla="*/ 275303 w 1858297"/>
                <a:gd name="connsiteY14" fmla="*/ 1425677 h 1602658"/>
                <a:gd name="connsiteX15" fmla="*/ 117987 w 1858297"/>
                <a:gd name="connsiteY15" fmla="*/ 1484671 h 1602658"/>
                <a:gd name="connsiteX16" fmla="*/ 0 w 1858297"/>
                <a:gd name="connsiteY16" fmla="*/ 884903 h 1602658"/>
                <a:gd name="connsiteX17" fmla="*/ 206478 w 1858297"/>
                <a:gd name="connsiteY17" fmla="*/ 501445 h 1602658"/>
                <a:gd name="connsiteX18" fmla="*/ 108155 w 1858297"/>
                <a:gd name="connsiteY18" fmla="*/ 353961 h 160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58297" h="1602658">
                  <a:moveTo>
                    <a:pt x="108155" y="353961"/>
                  </a:moveTo>
                  <a:lnTo>
                    <a:pt x="481781" y="393290"/>
                  </a:lnTo>
                  <a:lnTo>
                    <a:pt x="855407" y="19664"/>
                  </a:lnTo>
                  <a:lnTo>
                    <a:pt x="1435510" y="0"/>
                  </a:lnTo>
                  <a:lnTo>
                    <a:pt x="1858297" y="412954"/>
                  </a:lnTo>
                  <a:lnTo>
                    <a:pt x="1641987" y="1111045"/>
                  </a:lnTo>
                  <a:lnTo>
                    <a:pt x="1524000" y="1130709"/>
                  </a:lnTo>
                  <a:lnTo>
                    <a:pt x="1455174" y="1288025"/>
                  </a:lnTo>
                  <a:lnTo>
                    <a:pt x="1238865" y="1288025"/>
                  </a:lnTo>
                  <a:lnTo>
                    <a:pt x="1248697" y="1573161"/>
                  </a:lnTo>
                  <a:lnTo>
                    <a:pt x="816078" y="1602658"/>
                  </a:lnTo>
                  <a:lnTo>
                    <a:pt x="668594" y="1465006"/>
                  </a:lnTo>
                  <a:lnTo>
                    <a:pt x="609600" y="1543664"/>
                  </a:lnTo>
                  <a:lnTo>
                    <a:pt x="481781" y="1425677"/>
                  </a:lnTo>
                  <a:lnTo>
                    <a:pt x="275303" y="1425677"/>
                  </a:lnTo>
                  <a:lnTo>
                    <a:pt x="117987" y="1484671"/>
                  </a:lnTo>
                  <a:lnTo>
                    <a:pt x="0" y="884903"/>
                  </a:lnTo>
                  <a:lnTo>
                    <a:pt x="206478" y="501445"/>
                  </a:lnTo>
                  <a:lnTo>
                    <a:pt x="108155" y="353961"/>
                  </a:lnTo>
                  <a:close/>
                </a:path>
              </a:pathLst>
            </a:custGeom>
            <a:solidFill>
              <a:srgbClr val="47800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reeform: Shape 26"/>
            <p:cNvSpPr/>
            <p:nvPr/>
          </p:nvSpPr>
          <p:spPr>
            <a:xfrm>
              <a:off x="3264307" y="388963"/>
              <a:ext cx="1494504" cy="1012722"/>
            </a:xfrm>
            <a:custGeom>
              <a:avLst/>
              <a:gdLst>
                <a:gd name="connsiteX0" fmla="*/ 3038168 w 3038168"/>
                <a:gd name="connsiteY0" fmla="*/ 19664 h 1307690"/>
                <a:gd name="connsiteX1" fmla="*/ 0 w 3038168"/>
                <a:gd name="connsiteY1" fmla="*/ 9832 h 1307690"/>
                <a:gd name="connsiteX2" fmla="*/ 58994 w 3038168"/>
                <a:gd name="connsiteY2" fmla="*/ 176980 h 1307690"/>
                <a:gd name="connsiteX3" fmla="*/ 363794 w 3038168"/>
                <a:gd name="connsiteY3" fmla="*/ 157316 h 1307690"/>
                <a:gd name="connsiteX4" fmla="*/ 275303 w 3038168"/>
                <a:gd name="connsiteY4" fmla="*/ 9832 h 1307690"/>
                <a:gd name="connsiteX5" fmla="*/ 560439 w 3038168"/>
                <a:gd name="connsiteY5" fmla="*/ 0 h 1307690"/>
                <a:gd name="connsiteX6" fmla="*/ 383458 w 3038168"/>
                <a:gd name="connsiteY6" fmla="*/ 560438 h 1307690"/>
                <a:gd name="connsiteX7" fmla="*/ 521110 w 3038168"/>
                <a:gd name="connsiteY7" fmla="*/ 540774 h 1307690"/>
                <a:gd name="connsiteX8" fmla="*/ 698090 w 3038168"/>
                <a:gd name="connsiteY8" fmla="*/ 137651 h 1307690"/>
                <a:gd name="connsiteX9" fmla="*/ 865239 w 3038168"/>
                <a:gd name="connsiteY9" fmla="*/ 108154 h 1307690"/>
                <a:gd name="connsiteX10" fmla="*/ 934065 w 3038168"/>
                <a:gd name="connsiteY10" fmla="*/ 373625 h 1307690"/>
                <a:gd name="connsiteX11" fmla="*/ 894736 w 3038168"/>
                <a:gd name="connsiteY11" fmla="*/ 403122 h 1307690"/>
                <a:gd name="connsiteX12" fmla="*/ 668594 w 3038168"/>
                <a:gd name="connsiteY12" fmla="*/ 294967 h 1307690"/>
                <a:gd name="connsiteX13" fmla="*/ 668594 w 3038168"/>
                <a:gd name="connsiteY13" fmla="*/ 29496 h 1307690"/>
                <a:gd name="connsiteX14" fmla="*/ 924232 w 3038168"/>
                <a:gd name="connsiteY14" fmla="*/ 19664 h 1307690"/>
                <a:gd name="connsiteX15" fmla="*/ 1199536 w 3038168"/>
                <a:gd name="connsiteY15" fmla="*/ 373625 h 1307690"/>
                <a:gd name="connsiteX16" fmla="*/ 776748 w 3038168"/>
                <a:gd name="connsiteY16" fmla="*/ 963561 h 1307690"/>
                <a:gd name="connsiteX17" fmla="*/ 973394 w 3038168"/>
                <a:gd name="connsiteY17" fmla="*/ 1307690 h 1307690"/>
                <a:gd name="connsiteX18" fmla="*/ 993058 w 3038168"/>
                <a:gd name="connsiteY18" fmla="*/ 1042219 h 1307690"/>
                <a:gd name="connsiteX19" fmla="*/ 1337187 w 3038168"/>
                <a:gd name="connsiteY19" fmla="*/ 1258529 h 1307690"/>
                <a:gd name="connsiteX20" fmla="*/ 1406013 w 3038168"/>
                <a:gd name="connsiteY20" fmla="*/ 1032387 h 1307690"/>
                <a:gd name="connsiteX21" fmla="*/ 1671484 w 3038168"/>
                <a:gd name="connsiteY21" fmla="*/ 1130709 h 1307690"/>
                <a:gd name="connsiteX22" fmla="*/ 2015613 w 3038168"/>
                <a:gd name="connsiteY22" fmla="*/ 1052051 h 1307690"/>
                <a:gd name="connsiteX23" fmla="*/ 2271252 w 3038168"/>
                <a:gd name="connsiteY23" fmla="*/ 934064 h 1307690"/>
                <a:gd name="connsiteX24" fmla="*/ 2684207 w 3038168"/>
                <a:gd name="connsiteY24" fmla="*/ 609600 h 1307690"/>
                <a:gd name="connsiteX25" fmla="*/ 2900516 w 3038168"/>
                <a:gd name="connsiteY25" fmla="*/ 491612 h 1307690"/>
                <a:gd name="connsiteX26" fmla="*/ 2949677 w 3038168"/>
                <a:gd name="connsiteY26" fmla="*/ 344129 h 1307690"/>
                <a:gd name="connsiteX27" fmla="*/ 2841523 w 3038168"/>
                <a:gd name="connsiteY27" fmla="*/ 216309 h 1307690"/>
                <a:gd name="connsiteX0" fmla="*/ 3038168 w 3038168"/>
                <a:gd name="connsiteY0" fmla="*/ 19664 h 1307690"/>
                <a:gd name="connsiteX1" fmla="*/ 0 w 3038168"/>
                <a:gd name="connsiteY1" fmla="*/ 9832 h 1307690"/>
                <a:gd name="connsiteX2" fmla="*/ 58994 w 3038168"/>
                <a:gd name="connsiteY2" fmla="*/ 176980 h 1307690"/>
                <a:gd name="connsiteX3" fmla="*/ 363794 w 3038168"/>
                <a:gd name="connsiteY3" fmla="*/ 157316 h 1307690"/>
                <a:gd name="connsiteX4" fmla="*/ 275303 w 3038168"/>
                <a:gd name="connsiteY4" fmla="*/ 9832 h 1307690"/>
                <a:gd name="connsiteX5" fmla="*/ 560439 w 3038168"/>
                <a:gd name="connsiteY5" fmla="*/ 0 h 1307690"/>
                <a:gd name="connsiteX6" fmla="*/ 383458 w 3038168"/>
                <a:gd name="connsiteY6" fmla="*/ 560438 h 1307690"/>
                <a:gd name="connsiteX7" fmla="*/ 521110 w 3038168"/>
                <a:gd name="connsiteY7" fmla="*/ 540774 h 1307690"/>
                <a:gd name="connsiteX8" fmla="*/ 698090 w 3038168"/>
                <a:gd name="connsiteY8" fmla="*/ 137651 h 1307690"/>
                <a:gd name="connsiteX9" fmla="*/ 865239 w 3038168"/>
                <a:gd name="connsiteY9" fmla="*/ 108154 h 1307690"/>
                <a:gd name="connsiteX10" fmla="*/ 934065 w 3038168"/>
                <a:gd name="connsiteY10" fmla="*/ 373625 h 1307690"/>
                <a:gd name="connsiteX11" fmla="*/ 894736 w 3038168"/>
                <a:gd name="connsiteY11" fmla="*/ 403122 h 1307690"/>
                <a:gd name="connsiteX12" fmla="*/ 668594 w 3038168"/>
                <a:gd name="connsiteY12" fmla="*/ 294967 h 1307690"/>
                <a:gd name="connsiteX13" fmla="*/ 668594 w 3038168"/>
                <a:gd name="connsiteY13" fmla="*/ 29496 h 1307690"/>
                <a:gd name="connsiteX14" fmla="*/ 1199536 w 3038168"/>
                <a:gd name="connsiteY14" fmla="*/ 373625 h 1307690"/>
                <a:gd name="connsiteX15" fmla="*/ 776748 w 3038168"/>
                <a:gd name="connsiteY15" fmla="*/ 963561 h 1307690"/>
                <a:gd name="connsiteX16" fmla="*/ 973394 w 3038168"/>
                <a:gd name="connsiteY16" fmla="*/ 1307690 h 1307690"/>
                <a:gd name="connsiteX17" fmla="*/ 993058 w 3038168"/>
                <a:gd name="connsiteY17" fmla="*/ 1042219 h 1307690"/>
                <a:gd name="connsiteX18" fmla="*/ 1337187 w 3038168"/>
                <a:gd name="connsiteY18" fmla="*/ 1258529 h 1307690"/>
                <a:gd name="connsiteX19" fmla="*/ 1406013 w 3038168"/>
                <a:gd name="connsiteY19" fmla="*/ 1032387 h 1307690"/>
                <a:gd name="connsiteX20" fmla="*/ 1671484 w 3038168"/>
                <a:gd name="connsiteY20" fmla="*/ 1130709 h 1307690"/>
                <a:gd name="connsiteX21" fmla="*/ 2015613 w 3038168"/>
                <a:gd name="connsiteY21" fmla="*/ 1052051 h 1307690"/>
                <a:gd name="connsiteX22" fmla="*/ 2271252 w 3038168"/>
                <a:gd name="connsiteY22" fmla="*/ 934064 h 1307690"/>
                <a:gd name="connsiteX23" fmla="*/ 2684207 w 3038168"/>
                <a:gd name="connsiteY23" fmla="*/ 609600 h 1307690"/>
                <a:gd name="connsiteX24" fmla="*/ 2900516 w 3038168"/>
                <a:gd name="connsiteY24" fmla="*/ 491612 h 1307690"/>
                <a:gd name="connsiteX25" fmla="*/ 2949677 w 3038168"/>
                <a:gd name="connsiteY25" fmla="*/ 344129 h 1307690"/>
                <a:gd name="connsiteX26" fmla="*/ 2841523 w 3038168"/>
                <a:gd name="connsiteY26" fmla="*/ 216309 h 1307690"/>
                <a:gd name="connsiteX0" fmla="*/ 3038168 w 3038168"/>
                <a:gd name="connsiteY0" fmla="*/ 19664 h 1307690"/>
                <a:gd name="connsiteX1" fmla="*/ 0 w 3038168"/>
                <a:gd name="connsiteY1" fmla="*/ 9832 h 1307690"/>
                <a:gd name="connsiteX2" fmla="*/ 58994 w 3038168"/>
                <a:gd name="connsiteY2" fmla="*/ 176980 h 1307690"/>
                <a:gd name="connsiteX3" fmla="*/ 363794 w 3038168"/>
                <a:gd name="connsiteY3" fmla="*/ 157316 h 1307690"/>
                <a:gd name="connsiteX4" fmla="*/ 275303 w 3038168"/>
                <a:gd name="connsiteY4" fmla="*/ 9832 h 1307690"/>
                <a:gd name="connsiteX5" fmla="*/ 560439 w 3038168"/>
                <a:gd name="connsiteY5" fmla="*/ 0 h 1307690"/>
                <a:gd name="connsiteX6" fmla="*/ 383458 w 3038168"/>
                <a:gd name="connsiteY6" fmla="*/ 560438 h 1307690"/>
                <a:gd name="connsiteX7" fmla="*/ 521110 w 3038168"/>
                <a:gd name="connsiteY7" fmla="*/ 540774 h 1307690"/>
                <a:gd name="connsiteX8" fmla="*/ 698090 w 3038168"/>
                <a:gd name="connsiteY8" fmla="*/ 137651 h 1307690"/>
                <a:gd name="connsiteX9" fmla="*/ 934065 w 3038168"/>
                <a:gd name="connsiteY9" fmla="*/ 373625 h 1307690"/>
                <a:gd name="connsiteX10" fmla="*/ 894736 w 3038168"/>
                <a:gd name="connsiteY10" fmla="*/ 403122 h 1307690"/>
                <a:gd name="connsiteX11" fmla="*/ 668594 w 3038168"/>
                <a:gd name="connsiteY11" fmla="*/ 294967 h 1307690"/>
                <a:gd name="connsiteX12" fmla="*/ 668594 w 3038168"/>
                <a:gd name="connsiteY12" fmla="*/ 29496 h 1307690"/>
                <a:gd name="connsiteX13" fmla="*/ 1199536 w 3038168"/>
                <a:gd name="connsiteY13" fmla="*/ 373625 h 1307690"/>
                <a:gd name="connsiteX14" fmla="*/ 776748 w 3038168"/>
                <a:gd name="connsiteY14" fmla="*/ 963561 h 1307690"/>
                <a:gd name="connsiteX15" fmla="*/ 973394 w 3038168"/>
                <a:gd name="connsiteY15" fmla="*/ 1307690 h 1307690"/>
                <a:gd name="connsiteX16" fmla="*/ 993058 w 3038168"/>
                <a:gd name="connsiteY16" fmla="*/ 1042219 h 1307690"/>
                <a:gd name="connsiteX17" fmla="*/ 1337187 w 3038168"/>
                <a:gd name="connsiteY17" fmla="*/ 1258529 h 1307690"/>
                <a:gd name="connsiteX18" fmla="*/ 1406013 w 3038168"/>
                <a:gd name="connsiteY18" fmla="*/ 1032387 h 1307690"/>
                <a:gd name="connsiteX19" fmla="*/ 1671484 w 3038168"/>
                <a:gd name="connsiteY19" fmla="*/ 1130709 h 1307690"/>
                <a:gd name="connsiteX20" fmla="*/ 2015613 w 3038168"/>
                <a:gd name="connsiteY20" fmla="*/ 1052051 h 1307690"/>
                <a:gd name="connsiteX21" fmla="*/ 2271252 w 3038168"/>
                <a:gd name="connsiteY21" fmla="*/ 934064 h 1307690"/>
                <a:gd name="connsiteX22" fmla="*/ 2684207 w 3038168"/>
                <a:gd name="connsiteY22" fmla="*/ 609600 h 1307690"/>
                <a:gd name="connsiteX23" fmla="*/ 2900516 w 3038168"/>
                <a:gd name="connsiteY23" fmla="*/ 491612 h 1307690"/>
                <a:gd name="connsiteX24" fmla="*/ 2949677 w 3038168"/>
                <a:gd name="connsiteY24" fmla="*/ 344129 h 1307690"/>
                <a:gd name="connsiteX25" fmla="*/ 2841523 w 3038168"/>
                <a:gd name="connsiteY25" fmla="*/ 216309 h 1307690"/>
                <a:gd name="connsiteX0" fmla="*/ 3038168 w 3038168"/>
                <a:gd name="connsiteY0" fmla="*/ 19664 h 1307690"/>
                <a:gd name="connsiteX1" fmla="*/ 0 w 3038168"/>
                <a:gd name="connsiteY1" fmla="*/ 9832 h 1307690"/>
                <a:gd name="connsiteX2" fmla="*/ 58994 w 3038168"/>
                <a:gd name="connsiteY2" fmla="*/ 176980 h 1307690"/>
                <a:gd name="connsiteX3" fmla="*/ 363794 w 3038168"/>
                <a:gd name="connsiteY3" fmla="*/ 157316 h 1307690"/>
                <a:gd name="connsiteX4" fmla="*/ 275303 w 3038168"/>
                <a:gd name="connsiteY4" fmla="*/ 9832 h 1307690"/>
                <a:gd name="connsiteX5" fmla="*/ 560439 w 3038168"/>
                <a:gd name="connsiteY5" fmla="*/ 0 h 1307690"/>
                <a:gd name="connsiteX6" fmla="*/ 383458 w 3038168"/>
                <a:gd name="connsiteY6" fmla="*/ 560438 h 1307690"/>
                <a:gd name="connsiteX7" fmla="*/ 521110 w 3038168"/>
                <a:gd name="connsiteY7" fmla="*/ 540774 h 1307690"/>
                <a:gd name="connsiteX8" fmla="*/ 698090 w 3038168"/>
                <a:gd name="connsiteY8" fmla="*/ 137651 h 1307690"/>
                <a:gd name="connsiteX9" fmla="*/ 934065 w 3038168"/>
                <a:gd name="connsiteY9" fmla="*/ 373625 h 1307690"/>
                <a:gd name="connsiteX10" fmla="*/ 668594 w 3038168"/>
                <a:gd name="connsiteY10" fmla="*/ 294967 h 1307690"/>
                <a:gd name="connsiteX11" fmla="*/ 668594 w 3038168"/>
                <a:gd name="connsiteY11" fmla="*/ 29496 h 1307690"/>
                <a:gd name="connsiteX12" fmla="*/ 1199536 w 3038168"/>
                <a:gd name="connsiteY12" fmla="*/ 373625 h 1307690"/>
                <a:gd name="connsiteX13" fmla="*/ 776748 w 3038168"/>
                <a:gd name="connsiteY13" fmla="*/ 963561 h 1307690"/>
                <a:gd name="connsiteX14" fmla="*/ 973394 w 3038168"/>
                <a:gd name="connsiteY14" fmla="*/ 1307690 h 1307690"/>
                <a:gd name="connsiteX15" fmla="*/ 993058 w 3038168"/>
                <a:gd name="connsiteY15" fmla="*/ 1042219 h 1307690"/>
                <a:gd name="connsiteX16" fmla="*/ 1337187 w 3038168"/>
                <a:gd name="connsiteY16" fmla="*/ 1258529 h 1307690"/>
                <a:gd name="connsiteX17" fmla="*/ 1406013 w 3038168"/>
                <a:gd name="connsiteY17" fmla="*/ 1032387 h 1307690"/>
                <a:gd name="connsiteX18" fmla="*/ 1671484 w 3038168"/>
                <a:gd name="connsiteY18" fmla="*/ 1130709 h 1307690"/>
                <a:gd name="connsiteX19" fmla="*/ 2015613 w 3038168"/>
                <a:gd name="connsiteY19" fmla="*/ 1052051 h 1307690"/>
                <a:gd name="connsiteX20" fmla="*/ 2271252 w 3038168"/>
                <a:gd name="connsiteY20" fmla="*/ 934064 h 1307690"/>
                <a:gd name="connsiteX21" fmla="*/ 2684207 w 3038168"/>
                <a:gd name="connsiteY21" fmla="*/ 609600 h 1307690"/>
                <a:gd name="connsiteX22" fmla="*/ 2900516 w 3038168"/>
                <a:gd name="connsiteY22" fmla="*/ 491612 h 1307690"/>
                <a:gd name="connsiteX23" fmla="*/ 2949677 w 3038168"/>
                <a:gd name="connsiteY23" fmla="*/ 344129 h 1307690"/>
                <a:gd name="connsiteX24" fmla="*/ 2841523 w 3038168"/>
                <a:gd name="connsiteY24" fmla="*/ 216309 h 1307690"/>
                <a:gd name="connsiteX0" fmla="*/ 3038168 w 3038168"/>
                <a:gd name="connsiteY0" fmla="*/ 19664 h 1307690"/>
                <a:gd name="connsiteX1" fmla="*/ 0 w 3038168"/>
                <a:gd name="connsiteY1" fmla="*/ 9832 h 1307690"/>
                <a:gd name="connsiteX2" fmla="*/ 58994 w 3038168"/>
                <a:gd name="connsiteY2" fmla="*/ 176980 h 1307690"/>
                <a:gd name="connsiteX3" fmla="*/ 363794 w 3038168"/>
                <a:gd name="connsiteY3" fmla="*/ 157316 h 1307690"/>
                <a:gd name="connsiteX4" fmla="*/ 275303 w 3038168"/>
                <a:gd name="connsiteY4" fmla="*/ 9832 h 1307690"/>
                <a:gd name="connsiteX5" fmla="*/ 560439 w 3038168"/>
                <a:gd name="connsiteY5" fmla="*/ 0 h 1307690"/>
                <a:gd name="connsiteX6" fmla="*/ 383458 w 3038168"/>
                <a:gd name="connsiteY6" fmla="*/ 560438 h 1307690"/>
                <a:gd name="connsiteX7" fmla="*/ 521110 w 3038168"/>
                <a:gd name="connsiteY7" fmla="*/ 540774 h 1307690"/>
                <a:gd name="connsiteX8" fmla="*/ 698090 w 3038168"/>
                <a:gd name="connsiteY8" fmla="*/ 137651 h 1307690"/>
                <a:gd name="connsiteX9" fmla="*/ 668594 w 3038168"/>
                <a:gd name="connsiteY9" fmla="*/ 294967 h 1307690"/>
                <a:gd name="connsiteX10" fmla="*/ 668594 w 3038168"/>
                <a:gd name="connsiteY10" fmla="*/ 29496 h 1307690"/>
                <a:gd name="connsiteX11" fmla="*/ 1199536 w 3038168"/>
                <a:gd name="connsiteY11" fmla="*/ 373625 h 1307690"/>
                <a:gd name="connsiteX12" fmla="*/ 776748 w 3038168"/>
                <a:gd name="connsiteY12" fmla="*/ 963561 h 1307690"/>
                <a:gd name="connsiteX13" fmla="*/ 973394 w 3038168"/>
                <a:gd name="connsiteY13" fmla="*/ 1307690 h 1307690"/>
                <a:gd name="connsiteX14" fmla="*/ 993058 w 3038168"/>
                <a:gd name="connsiteY14" fmla="*/ 1042219 h 1307690"/>
                <a:gd name="connsiteX15" fmla="*/ 1337187 w 3038168"/>
                <a:gd name="connsiteY15" fmla="*/ 1258529 h 1307690"/>
                <a:gd name="connsiteX16" fmla="*/ 1406013 w 3038168"/>
                <a:gd name="connsiteY16" fmla="*/ 1032387 h 1307690"/>
                <a:gd name="connsiteX17" fmla="*/ 1671484 w 3038168"/>
                <a:gd name="connsiteY17" fmla="*/ 1130709 h 1307690"/>
                <a:gd name="connsiteX18" fmla="*/ 2015613 w 3038168"/>
                <a:gd name="connsiteY18" fmla="*/ 1052051 h 1307690"/>
                <a:gd name="connsiteX19" fmla="*/ 2271252 w 3038168"/>
                <a:gd name="connsiteY19" fmla="*/ 934064 h 1307690"/>
                <a:gd name="connsiteX20" fmla="*/ 2684207 w 3038168"/>
                <a:gd name="connsiteY20" fmla="*/ 609600 h 1307690"/>
                <a:gd name="connsiteX21" fmla="*/ 2900516 w 3038168"/>
                <a:gd name="connsiteY21" fmla="*/ 491612 h 1307690"/>
                <a:gd name="connsiteX22" fmla="*/ 2949677 w 3038168"/>
                <a:gd name="connsiteY22" fmla="*/ 344129 h 1307690"/>
                <a:gd name="connsiteX23" fmla="*/ 2841523 w 3038168"/>
                <a:gd name="connsiteY23" fmla="*/ 216309 h 1307690"/>
                <a:gd name="connsiteX0" fmla="*/ 3038168 w 3038168"/>
                <a:gd name="connsiteY0" fmla="*/ 19664 h 1307690"/>
                <a:gd name="connsiteX1" fmla="*/ 0 w 3038168"/>
                <a:gd name="connsiteY1" fmla="*/ 9832 h 1307690"/>
                <a:gd name="connsiteX2" fmla="*/ 58994 w 3038168"/>
                <a:gd name="connsiteY2" fmla="*/ 176980 h 1307690"/>
                <a:gd name="connsiteX3" fmla="*/ 363794 w 3038168"/>
                <a:gd name="connsiteY3" fmla="*/ 157316 h 1307690"/>
                <a:gd name="connsiteX4" fmla="*/ 275303 w 3038168"/>
                <a:gd name="connsiteY4" fmla="*/ 9832 h 1307690"/>
                <a:gd name="connsiteX5" fmla="*/ 560439 w 3038168"/>
                <a:gd name="connsiteY5" fmla="*/ 0 h 1307690"/>
                <a:gd name="connsiteX6" fmla="*/ 383458 w 3038168"/>
                <a:gd name="connsiteY6" fmla="*/ 560438 h 1307690"/>
                <a:gd name="connsiteX7" fmla="*/ 521110 w 3038168"/>
                <a:gd name="connsiteY7" fmla="*/ 540774 h 1307690"/>
                <a:gd name="connsiteX8" fmla="*/ 698090 w 3038168"/>
                <a:gd name="connsiteY8" fmla="*/ 137651 h 1307690"/>
                <a:gd name="connsiteX9" fmla="*/ 668594 w 3038168"/>
                <a:gd name="connsiteY9" fmla="*/ 29496 h 1307690"/>
                <a:gd name="connsiteX10" fmla="*/ 1199536 w 3038168"/>
                <a:gd name="connsiteY10" fmla="*/ 373625 h 1307690"/>
                <a:gd name="connsiteX11" fmla="*/ 776748 w 3038168"/>
                <a:gd name="connsiteY11" fmla="*/ 963561 h 1307690"/>
                <a:gd name="connsiteX12" fmla="*/ 973394 w 3038168"/>
                <a:gd name="connsiteY12" fmla="*/ 1307690 h 1307690"/>
                <a:gd name="connsiteX13" fmla="*/ 993058 w 3038168"/>
                <a:gd name="connsiteY13" fmla="*/ 1042219 h 1307690"/>
                <a:gd name="connsiteX14" fmla="*/ 1337187 w 3038168"/>
                <a:gd name="connsiteY14" fmla="*/ 1258529 h 1307690"/>
                <a:gd name="connsiteX15" fmla="*/ 1406013 w 3038168"/>
                <a:gd name="connsiteY15" fmla="*/ 1032387 h 1307690"/>
                <a:gd name="connsiteX16" fmla="*/ 1671484 w 3038168"/>
                <a:gd name="connsiteY16" fmla="*/ 1130709 h 1307690"/>
                <a:gd name="connsiteX17" fmla="*/ 2015613 w 3038168"/>
                <a:gd name="connsiteY17" fmla="*/ 1052051 h 1307690"/>
                <a:gd name="connsiteX18" fmla="*/ 2271252 w 3038168"/>
                <a:gd name="connsiteY18" fmla="*/ 934064 h 1307690"/>
                <a:gd name="connsiteX19" fmla="*/ 2684207 w 3038168"/>
                <a:gd name="connsiteY19" fmla="*/ 609600 h 1307690"/>
                <a:gd name="connsiteX20" fmla="*/ 2900516 w 3038168"/>
                <a:gd name="connsiteY20" fmla="*/ 491612 h 1307690"/>
                <a:gd name="connsiteX21" fmla="*/ 2949677 w 3038168"/>
                <a:gd name="connsiteY21" fmla="*/ 344129 h 1307690"/>
                <a:gd name="connsiteX22" fmla="*/ 2841523 w 3038168"/>
                <a:gd name="connsiteY22" fmla="*/ 216309 h 1307690"/>
                <a:gd name="connsiteX0" fmla="*/ 3038168 w 3038168"/>
                <a:gd name="connsiteY0" fmla="*/ 19664 h 1307690"/>
                <a:gd name="connsiteX1" fmla="*/ 0 w 3038168"/>
                <a:gd name="connsiteY1" fmla="*/ 9832 h 1307690"/>
                <a:gd name="connsiteX2" fmla="*/ 58994 w 3038168"/>
                <a:gd name="connsiteY2" fmla="*/ 176980 h 1307690"/>
                <a:gd name="connsiteX3" fmla="*/ 363794 w 3038168"/>
                <a:gd name="connsiteY3" fmla="*/ 157316 h 1307690"/>
                <a:gd name="connsiteX4" fmla="*/ 275303 w 3038168"/>
                <a:gd name="connsiteY4" fmla="*/ 9832 h 1307690"/>
                <a:gd name="connsiteX5" fmla="*/ 560439 w 3038168"/>
                <a:gd name="connsiteY5" fmla="*/ 0 h 1307690"/>
                <a:gd name="connsiteX6" fmla="*/ 383458 w 3038168"/>
                <a:gd name="connsiteY6" fmla="*/ 560438 h 1307690"/>
                <a:gd name="connsiteX7" fmla="*/ 698090 w 3038168"/>
                <a:gd name="connsiteY7" fmla="*/ 137651 h 1307690"/>
                <a:gd name="connsiteX8" fmla="*/ 668594 w 3038168"/>
                <a:gd name="connsiteY8" fmla="*/ 29496 h 1307690"/>
                <a:gd name="connsiteX9" fmla="*/ 1199536 w 3038168"/>
                <a:gd name="connsiteY9" fmla="*/ 373625 h 1307690"/>
                <a:gd name="connsiteX10" fmla="*/ 776748 w 3038168"/>
                <a:gd name="connsiteY10" fmla="*/ 963561 h 1307690"/>
                <a:gd name="connsiteX11" fmla="*/ 973394 w 3038168"/>
                <a:gd name="connsiteY11" fmla="*/ 1307690 h 1307690"/>
                <a:gd name="connsiteX12" fmla="*/ 993058 w 3038168"/>
                <a:gd name="connsiteY12" fmla="*/ 1042219 h 1307690"/>
                <a:gd name="connsiteX13" fmla="*/ 1337187 w 3038168"/>
                <a:gd name="connsiteY13" fmla="*/ 1258529 h 1307690"/>
                <a:gd name="connsiteX14" fmla="*/ 1406013 w 3038168"/>
                <a:gd name="connsiteY14" fmla="*/ 1032387 h 1307690"/>
                <a:gd name="connsiteX15" fmla="*/ 1671484 w 3038168"/>
                <a:gd name="connsiteY15" fmla="*/ 1130709 h 1307690"/>
                <a:gd name="connsiteX16" fmla="*/ 2015613 w 3038168"/>
                <a:gd name="connsiteY16" fmla="*/ 1052051 h 1307690"/>
                <a:gd name="connsiteX17" fmla="*/ 2271252 w 3038168"/>
                <a:gd name="connsiteY17" fmla="*/ 934064 h 1307690"/>
                <a:gd name="connsiteX18" fmla="*/ 2684207 w 3038168"/>
                <a:gd name="connsiteY18" fmla="*/ 609600 h 1307690"/>
                <a:gd name="connsiteX19" fmla="*/ 2900516 w 3038168"/>
                <a:gd name="connsiteY19" fmla="*/ 491612 h 1307690"/>
                <a:gd name="connsiteX20" fmla="*/ 2949677 w 3038168"/>
                <a:gd name="connsiteY20" fmla="*/ 344129 h 1307690"/>
                <a:gd name="connsiteX21" fmla="*/ 2841523 w 3038168"/>
                <a:gd name="connsiteY21" fmla="*/ 216309 h 1307690"/>
                <a:gd name="connsiteX0" fmla="*/ 3038168 w 3038168"/>
                <a:gd name="connsiteY0" fmla="*/ 19664 h 1307690"/>
                <a:gd name="connsiteX1" fmla="*/ 0 w 3038168"/>
                <a:gd name="connsiteY1" fmla="*/ 9832 h 1307690"/>
                <a:gd name="connsiteX2" fmla="*/ 58994 w 3038168"/>
                <a:gd name="connsiteY2" fmla="*/ 176980 h 1307690"/>
                <a:gd name="connsiteX3" fmla="*/ 363794 w 3038168"/>
                <a:gd name="connsiteY3" fmla="*/ 157316 h 1307690"/>
                <a:gd name="connsiteX4" fmla="*/ 275303 w 3038168"/>
                <a:gd name="connsiteY4" fmla="*/ 9832 h 1307690"/>
                <a:gd name="connsiteX5" fmla="*/ 560439 w 3038168"/>
                <a:gd name="connsiteY5" fmla="*/ 0 h 1307690"/>
                <a:gd name="connsiteX6" fmla="*/ 698090 w 3038168"/>
                <a:gd name="connsiteY6" fmla="*/ 137651 h 1307690"/>
                <a:gd name="connsiteX7" fmla="*/ 668594 w 3038168"/>
                <a:gd name="connsiteY7" fmla="*/ 29496 h 1307690"/>
                <a:gd name="connsiteX8" fmla="*/ 1199536 w 3038168"/>
                <a:gd name="connsiteY8" fmla="*/ 373625 h 1307690"/>
                <a:gd name="connsiteX9" fmla="*/ 776748 w 3038168"/>
                <a:gd name="connsiteY9" fmla="*/ 963561 h 1307690"/>
                <a:gd name="connsiteX10" fmla="*/ 973394 w 3038168"/>
                <a:gd name="connsiteY10" fmla="*/ 1307690 h 1307690"/>
                <a:gd name="connsiteX11" fmla="*/ 993058 w 3038168"/>
                <a:gd name="connsiteY11" fmla="*/ 1042219 h 1307690"/>
                <a:gd name="connsiteX12" fmla="*/ 1337187 w 3038168"/>
                <a:gd name="connsiteY12" fmla="*/ 1258529 h 1307690"/>
                <a:gd name="connsiteX13" fmla="*/ 1406013 w 3038168"/>
                <a:gd name="connsiteY13" fmla="*/ 1032387 h 1307690"/>
                <a:gd name="connsiteX14" fmla="*/ 1671484 w 3038168"/>
                <a:gd name="connsiteY14" fmla="*/ 1130709 h 1307690"/>
                <a:gd name="connsiteX15" fmla="*/ 2015613 w 3038168"/>
                <a:gd name="connsiteY15" fmla="*/ 1052051 h 1307690"/>
                <a:gd name="connsiteX16" fmla="*/ 2271252 w 3038168"/>
                <a:gd name="connsiteY16" fmla="*/ 934064 h 1307690"/>
                <a:gd name="connsiteX17" fmla="*/ 2684207 w 3038168"/>
                <a:gd name="connsiteY17" fmla="*/ 609600 h 1307690"/>
                <a:gd name="connsiteX18" fmla="*/ 2900516 w 3038168"/>
                <a:gd name="connsiteY18" fmla="*/ 491612 h 1307690"/>
                <a:gd name="connsiteX19" fmla="*/ 2949677 w 3038168"/>
                <a:gd name="connsiteY19" fmla="*/ 344129 h 1307690"/>
                <a:gd name="connsiteX20" fmla="*/ 2841523 w 3038168"/>
                <a:gd name="connsiteY20" fmla="*/ 216309 h 1307690"/>
                <a:gd name="connsiteX0" fmla="*/ 3038168 w 3038168"/>
                <a:gd name="connsiteY0" fmla="*/ 19664 h 1307690"/>
                <a:gd name="connsiteX1" fmla="*/ 0 w 3038168"/>
                <a:gd name="connsiteY1" fmla="*/ 9832 h 1307690"/>
                <a:gd name="connsiteX2" fmla="*/ 58994 w 3038168"/>
                <a:gd name="connsiteY2" fmla="*/ 176980 h 1307690"/>
                <a:gd name="connsiteX3" fmla="*/ 363794 w 3038168"/>
                <a:gd name="connsiteY3" fmla="*/ 157316 h 1307690"/>
                <a:gd name="connsiteX4" fmla="*/ 275303 w 3038168"/>
                <a:gd name="connsiteY4" fmla="*/ 9832 h 1307690"/>
                <a:gd name="connsiteX5" fmla="*/ 560439 w 3038168"/>
                <a:gd name="connsiteY5" fmla="*/ 0 h 1307690"/>
                <a:gd name="connsiteX6" fmla="*/ 668594 w 3038168"/>
                <a:gd name="connsiteY6" fmla="*/ 29496 h 1307690"/>
                <a:gd name="connsiteX7" fmla="*/ 1199536 w 3038168"/>
                <a:gd name="connsiteY7" fmla="*/ 373625 h 1307690"/>
                <a:gd name="connsiteX8" fmla="*/ 776748 w 3038168"/>
                <a:gd name="connsiteY8" fmla="*/ 963561 h 1307690"/>
                <a:gd name="connsiteX9" fmla="*/ 973394 w 3038168"/>
                <a:gd name="connsiteY9" fmla="*/ 1307690 h 1307690"/>
                <a:gd name="connsiteX10" fmla="*/ 993058 w 3038168"/>
                <a:gd name="connsiteY10" fmla="*/ 1042219 h 1307690"/>
                <a:gd name="connsiteX11" fmla="*/ 1337187 w 3038168"/>
                <a:gd name="connsiteY11" fmla="*/ 1258529 h 1307690"/>
                <a:gd name="connsiteX12" fmla="*/ 1406013 w 3038168"/>
                <a:gd name="connsiteY12" fmla="*/ 1032387 h 1307690"/>
                <a:gd name="connsiteX13" fmla="*/ 1671484 w 3038168"/>
                <a:gd name="connsiteY13" fmla="*/ 1130709 h 1307690"/>
                <a:gd name="connsiteX14" fmla="*/ 2015613 w 3038168"/>
                <a:gd name="connsiteY14" fmla="*/ 1052051 h 1307690"/>
                <a:gd name="connsiteX15" fmla="*/ 2271252 w 3038168"/>
                <a:gd name="connsiteY15" fmla="*/ 934064 h 1307690"/>
                <a:gd name="connsiteX16" fmla="*/ 2684207 w 3038168"/>
                <a:gd name="connsiteY16" fmla="*/ 609600 h 1307690"/>
                <a:gd name="connsiteX17" fmla="*/ 2900516 w 3038168"/>
                <a:gd name="connsiteY17" fmla="*/ 491612 h 1307690"/>
                <a:gd name="connsiteX18" fmla="*/ 2949677 w 3038168"/>
                <a:gd name="connsiteY18" fmla="*/ 344129 h 1307690"/>
                <a:gd name="connsiteX19" fmla="*/ 2841523 w 3038168"/>
                <a:gd name="connsiteY19" fmla="*/ 216309 h 1307690"/>
                <a:gd name="connsiteX0" fmla="*/ 3038168 w 3038168"/>
                <a:gd name="connsiteY0" fmla="*/ 19664 h 1307690"/>
                <a:gd name="connsiteX1" fmla="*/ 0 w 3038168"/>
                <a:gd name="connsiteY1" fmla="*/ 9832 h 1307690"/>
                <a:gd name="connsiteX2" fmla="*/ 58994 w 3038168"/>
                <a:gd name="connsiteY2" fmla="*/ 176980 h 1307690"/>
                <a:gd name="connsiteX3" fmla="*/ 363794 w 3038168"/>
                <a:gd name="connsiteY3" fmla="*/ 157316 h 1307690"/>
                <a:gd name="connsiteX4" fmla="*/ 275303 w 3038168"/>
                <a:gd name="connsiteY4" fmla="*/ 9832 h 1307690"/>
                <a:gd name="connsiteX5" fmla="*/ 560439 w 3038168"/>
                <a:gd name="connsiteY5" fmla="*/ 0 h 1307690"/>
                <a:gd name="connsiteX6" fmla="*/ 1199536 w 3038168"/>
                <a:gd name="connsiteY6" fmla="*/ 373625 h 1307690"/>
                <a:gd name="connsiteX7" fmla="*/ 776748 w 3038168"/>
                <a:gd name="connsiteY7" fmla="*/ 963561 h 1307690"/>
                <a:gd name="connsiteX8" fmla="*/ 973394 w 3038168"/>
                <a:gd name="connsiteY8" fmla="*/ 1307690 h 1307690"/>
                <a:gd name="connsiteX9" fmla="*/ 993058 w 3038168"/>
                <a:gd name="connsiteY9" fmla="*/ 1042219 h 1307690"/>
                <a:gd name="connsiteX10" fmla="*/ 1337187 w 3038168"/>
                <a:gd name="connsiteY10" fmla="*/ 1258529 h 1307690"/>
                <a:gd name="connsiteX11" fmla="*/ 1406013 w 3038168"/>
                <a:gd name="connsiteY11" fmla="*/ 1032387 h 1307690"/>
                <a:gd name="connsiteX12" fmla="*/ 1671484 w 3038168"/>
                <a:gd name="connsiteY12" fmla="*/ 1130709 h 1307690"/>
                <a:gd name="connsiteX13" fmla="*/ 2015613 w 3038168"/>
                <a:gd name="connsiteY13" fmla="*/ 1052051 h 1307690"/>
                <a:gd name="connsiteX14" fmla="*/ 2271252 w 3038168"/>
                <a:gd name="connsiteY14" fmla="*/ 934064 h 1307690"/>
                <a:gd name="connsiteX15" fmla="*/ 2684207 w 3038168"/>
                <a:gd name="connsiteY15" fmla="*/ 609600 h 1307690"/>
                <a:gd name="connsiteX16" fmla="*/ 2900516 w 3038168"/>
                <a:gd name="connsiteY16" fmla="*/ 491612 h 1307690"/>
                <a:gd name="connsiteX17" fmla="*/ 2949677 w 3038168"/>
                <a:gd name="connsiteY17" fmla="*/ 344129 h 1307690"/>
                <a:gd name="connsiteX18" fmla="*/ 2841523 w 3038168"/>
                <a:gd name="connsiteY18" fmla="*/ 216309 h 1307690"/>
                <a:gd name="connsiteX0" fmla="*/ 3038168 w 3038168"/>
                <a:gd name="connsiteY0" fmla="*/ 9832 h 1297858"/>
                <a:gd name="connsiteX1" fmla="*/ 0 w 3038168"/>
                <a:gd name="connsiteY1" fmla="*/ 0 h 1297858"/>
                <a:gd name="connsiteX2" fmla="*/ 58994 w 3038168"/>
                <a:gd name="connsiteY2" fmla="*/ 167148 h 1297858"/>
                <a:gd name="connsiteX3" fmla="*/ 363794 w 3038168"/>
                <a:gd name="connsiteY3" fmla="*/ 147484 h 1297858"/>
                <a:gd name="connsiteX4" fmla="*/ 275303 w 3038168"/>
                <a:gd name="connsiteY4" fmla="*/ 0 h 1297858"/>
                <a:gd name="connsiteX5" fmla="*/ 1199536 w 3038168"/>
                <a:gd name="connsiteY5" fmla="*/ 363793 h 1297858"/>
                <a:gd name="connsiteX6" fmla="*/ 776748 w 3038168"/>
                <a:gd name="connsiteY6" fmla="*/ 953729 h 1297858"/>
                <a:gd name="connsiteX7" fmla="*/ 973394 w 3038168"/>
                <a:gd name="connsiteY7" fmla="*/ 1297858 h 1297858"/>
                <a:gd name="connsiteX8" fmla="*/ 993058 w 3038168"/>
                <a:gd name="connsiteY8" fmla="*/ 1032387 h 1297858"/>
                <a:gd name="connsiteX9" fmla="*/ 1337187 w 3038168"/>
                <a:gd name="connsiteY9" fmla="*/ 1248697 h 1297858"/>
                <a:gd name="connsiteX10" fmla="*/ 1406013 w 3038168"/>
                <a:gd name="connsiteY10" fmla="*/ 1022555 h 1297858"/>
                <a:gd name="connsiteX11" fmla="*/ 1671484 w 3038168"/>
                <a:gd name="connsiteY11" fmla="*/ 1120877 h 1297858"/>
                <a:gd name="connsiteX12" fmla="*/ 2015613 w 3038168"/>
                <a:gd name="connsiteY12" fmla="*/ 1042219 h 1297858"/>
                <a:gd name="connsiteX13" fmla="*/ 2271252 w 3038168"/>
                <a:gd name="connsiteY13" fmla="*/ 924232 h 1297858"/>
                <a:gd name="connsiteX14" fmla="*/ 2684207 w 3038168"/>
                <a:gd name="connsiteY14" fmla="*/ 599768 h 1297858"/>
                <a:gd name="connsiteX15" fmla="*/ 2900516 w 3038168"/>
                <a:gd name="connsiteY15" fmla="*/ 481780 h 1297858"/>
                <a:gd name="connsiteX16" fmla="*/ 2949677 w 3038168"/>
                <a:gd name="connsiteY16" fmla="*/ 334297 h 1297858"/>
                <a:gd name="connsiteX17" fmla="*/ 2841523 w 3038168"/>
                <a:gd name="connsiteY17" fmla="*/ 206477 h 1297858"/>
                <a:gd name="connsiteX0" fmla="*/ 3038168 w 3038168"/>
                <a:gd name="connsiteY0" fmla="*/ 9832 h 1297858"/>
                <a:gd name="connsiteX1" fmla="*/ 0 w 3038168"/>
                <a:gd name="connsiteY1" fmla="*/ 0 h 1297858"/>
                <a:gd name="connsiteX2" fmla="*/ 58994 w 3038168"/>
                <a:gd name="connsiteY2" fmla="*/ 167148 h 1297858"/>
                <a:gd name="connsiteX3" fmla="*/ 275303 w 3038168"/>
                <a:gd name="connsiteY3" fmla="*/ 0 h 1297858"/>
                <a:gd name="connsiteX4" fmla="*/ 1199536 w 3038168"/>
                <a:gd name="connsiteY4" fmla="*/ 363793 h 1297858"/>
                <a:gd name="connsiteX5" fmla="*/ 776748 w 3038168"/>
                <a:gd name="connsiteY5" fmla="*/ 953729 h 1297858"/>
                <a:gd name="connsiteX6" fmla="*/ 973394 w 3038168"/>
                <a:gd name="connsiteY6" fmla="*/ 1297858 h 1297858"/>
                <a:gd name="connsiteX7" fmla="*/ 993058 w 3038168"/>
                <a:gd name="connsiteY7" fmla="*/ 1032387 h 1297858"/>
                <a:gd name="connsiteX8" fmla="*/ 1337187 w 3038168"/>
                <a:gd name="connsiteY8" fmla="*/ 1248697 h 1297858"/>
                <a:gd name="connsiteX9" fmla="*/ 1406013 w 3038168"/>
                <a:gd name="connsiteY9" fmla="*/ 1022555 h 1297858"/>
                <a:gd name="connsiteX10" fmla="*/ 1671484 w 3038168"/>
                <a:gd name="connsiteY10" fmla="*/ 1120877 h 1297858"/>
                <a:gd name="connsiteX11" fmla="*/ 2015613 w 3038168"/>
                <a:gd name="connsiteY11" fmla="*/ 1042219 h 1297858"/>
                <a:gd name="connsiteX12" fmla="*/ 2271252 w 3038168"/>
                <a:gd name="connsiteY12" fmla="*/ 924232 h 1297858"/>
                <a:gd name="connsiteX13" fmla="*/ 2684207 w 3038168"/>
                <a:gd name="connsiteY13" fmla="*/ 599768 h 1297858"/>
                <a:gd name="connsiteX14" fmla="*/ 2900516 w 3038168"/>
                <a:gd name="connsiteY14" fmla="*/ 481780 h 1297858"/>
                <a:gd name="connsiteX15" fmla="*/ 2949677 w 3038168"/>
                <a:gd name="connsiteY15" fmla="*/ 334297 h 1297858"/>
                <a:gd name="connsiteX16" fmla="*/ 2841523 w 3038168"/>
                <a:gd name="connsiteY16" fmla="*/ 206477 h 1297858"/>
                <a:gd name="connsiteX0" fmla="*/ 3038168 w 3038168"/>
                <a:gd name="connsiteY0" fmla="*/ 9832 h 1297858"/>
                <a:gd name="connsiteX1" fmla="*/ 0 w 3038168"/>
                <a:gd name="connsiteY1" fmla="*/ 0 h 1297858"/>
                <a:gd name="connsiteX2" fmla="*/ 275303 w 3038168"/>
                <a:gd name="connsiteY2" fmla="*/ 0 h 1297858"/>
                <a:gd name="connsiteX3" fmla="*/ 1199536 w 3038168"/>
                <a:gd name="connsiteY3" fmla="*/ 363793 h 1297858"/>
                <a:gd name="connsiteX4" fmla="*/ 776748 w 3038168"/>
                <a:gd name="connsiteY4" fmla="*/ 953729 h 1297858"/>
                <a:gd name="connsiteX5" fmla="*/ 973394 w 3038168"/>
                <a:gd name="connsiteY5" fmla="*/ 1297858 h 1297858"/>
                <a:gd name="connsiteX6" fmla="*/ 993058 w 3038168"/>
                <a:gd name="connsiteY6" fmla="*/ 1032387 h 1297858"/>
                <a:gd name="connsiteX7" fmla="*/ 1337187 w 3038168"/>
                <a:gd name="connsiteY7" fmla="*/ 1248697 h 1297858"/>
                <a:gd name="connsiteX8" fmla="*/ 1406013 w 3038168"/>
                <a:gd name="connsiteY8" fmla="*/ 1022555 h 1297858"/>
                <a:gd name="connsiteX9" fmla="*/ 1671484 w 3038168"/>
                <a:gd name="connsiteY9" fmla="*/ 1120877 h 1297858"/>
                <a:gd name="connsiteX10" fmla="*/ 2015613 w 3038168"/>
                <a:gd name="connsiteY10" fmla="*/ 1042219 h 1297858"/>
                <a:gd name="connsiteX11" fmla="*/ 2271252 w 3038168"/>
                <a:gd name="connsiteY11" fmla="*/ 924232 h 1297858"/>
                <a:gd name="connsiteX12" fmla="*/ 2684207 w 3038168"/>
                <a:gd name="connsiteY12" fmla="*/ 599768 h 1297858"/>
                <a:gd name="connsiteX13" fmla="*/ 2900516 w 3038168"/>
                <a:gd name="connsiteY13" fmla="*/ 481780 h 1297858"/>
                <a:gd name="connsiteX14" fmla="*/ 2949677 w 3038168"/>
                <a:gd name="connsiteY14" fmla="*/ 334297 h 1297858"/>
                <a:gd name="connsiteX15" fmla="*/ 2841523 w 3038168"/>
                <a:gd name="connsiteY15" fmla="*/ 206477 h 1297858"/>
                <a:gd name="connsiteX0" fmla="*/ 2762865 w 2762865"/>
                <a:gd name="connsiteY0" fmla="*/ 9832 h 1297858"/>
                <a:gd name="connsiteX1" fmla="*/ 0 w 2762865"/>
                <a:gd name="connsiteY1" fmla="*/ 0 h 1297858"/>
                <a:gd name="connsiteX2" fmla="*/ 924233 w 2762865"/>
                <a:gd name="connsiteY2" fmla="*/ 363793 h 1297858"/>
                <a:gd name="connsiteX3" fmla="*/ 501445 w 2762865"/>
                <a:gd name="connsiteY3" fmla="*/ 953729 h 1297858"/>
                <a:gd name="connsiteX4" fmla="*/ 698091 w 2762865"/>
                <a:gd name="connsiteY4" fmla="*/ 1297858 h 1297858"/>
                <a:gd name="connsiteX5" fmla="*/ 717755 w 2762865"/>
                <a:gd name="connsiteY5" fmla="*/ 1032387 h 1297858"/>
                <a:gd name="connsiteX6" fmla="*/ 1061884 w 2762865"/>
                <a:gd name="connsiteY6" fmla="*/ 1248697 h 1297858"/>
                <a:gd name="connsiteX7" fmla="*/ 1130710 w 2762865"/>
                <a:gd name="connsiteY7" fmla="*/ 1022555 h 1297858"/>
                <a:gd name="connsiteX8" fmla="*/ 1396181 w 2762865"/>
                <a:gd name="connsiteY8" fmla="*/ 1120877 h 1297858"/>
                <a:gd name="connsiteX9" fmla="*/ 1740310 w 2762865"/>
                <a:gd name="connsiteY9" fmla="*/ 1042219 h 1297858"/>
                <a:gd name="connsiteX10" fmla="*/ 1995949 w 2762865"/>
                <a:gd name="connsiteY10" fmla="*/ 924232 h 1297858"/>
                <a:gd name="connsiteX11" fmla="*/ 2408904 w 2762865"/>
                <a:gd name="connsiteY11" fmla="*/ 599768 h 1297858"/>
                <a:gd name="connsiteX12" fmla="*/ 2625213 w 2762865"/>
                <a:gd name="connsiteY12" fmla="*/ 481780 h 1297858"/>
                <a:gd name="connsiteX13" fmla="*/ 2674374 w 2762865"/>
                <a:gd name="connsiteY13" fmla="*/ 334297 h 1297858"/>
                <a:gd name="connsiteX14" fmla="*/ 2566220 w 2762865"/>
                <a:gd name="connsiteY14" fmla="*/ 206477 h 1297858"/>
                <a:gd name="connsiteX0" fmla="*/ 2261420 w 2261420"/>
                <a:gd name="connsiteY0" fmla="*/ 0 h 1288026"/>
                <a:gd name="connsiteX1" fmla="*/ 422788 w 2261420"/>
                <a:gd name="connsiteY1" fmla="*/ 353961 h 1288026"/>
                <a:gd name="connsiteX2" fmla="*/ 0 w 2261420"/>
                <a:gd name="connsiteY2" fmla="*/ 943897 h 1288026"/>
                <a:gd name="connsiteX3" fmla="*/ 196646 w 2261420"/>
                <a:gd name="connsiteY3" fmla="*/ 1288026 h 1288026"/>
                <a:gd name="connsiteX4" fmla="*/ 216310 w 2261420"/>
                <a:gd name="connsiteY4" fmla="*/ 1022555 h 1288026"/>
                <a:gd name="connsiteX5" fmla="*/ 560439 w 2261420"/>
                <a:gd name="connsiteY5" fmla="*/ 1238865 h 1288026"/>
                <a:gd name="connsiteX6" fmla="*/ 629265 w 2261420"/>
                <a:gd name="connsiteY6" fmla="*/ 1012723 h 1288026"/>
                <a:gd name="connsiteX7" fmla="*/ 894736 w 2261420"/>
                <a:gd name="connsiteY7" fmla="*/ 1111045 h 1288026"/>
                <a:gd name="connsiteX8" fmla="*/ 1238865 w 2261420"/>
                <a:gd name="connsiteY8" fmla="*/ 1032387 h 1288026"/>
                <a:gd name="connsiteX9" fmla="*/ 1494504 w 2261420"/>
                <a:gd name="connsiteY9" fmla="*/ 914400 h 1288026"/>
                <a:gd name="connsiteX10" fmla="*/ 1907459 w 2261420"/>
                <a:gd name="connsiteY10" fmla="*/ 589936 h 1288026"/>
                <a:gd name="connsiteX11" fmla="*/ 2123768 w 2261420"/>
                <a:gd name="connsiteY11" fmla="*/ 471948 h 1288026"/>
                <a:gd name="connsiteX12" fmla="*/ 2172929 w 2261420"/>
                <a:gd name="connsiteY12" fmla="*/ 324465 h 1288026"/>
                <a:gd name="connsiteX13" fmla="*/ 2064775 w 2261420"/>
                <a:gd name="connsiteY13" fmla="*/ 196645 h 1288026"/>
                <a:gd name="connsiteX0" fmla="*/ 422788 w 2172929"/>
                <a:gd name="connsiteY0" fmla="*/ 157316 h 1091381"/>
                <a:gd name="connsiteX1" fmla="*/ 0 w 2172929"/>
                <a:gd name="connsiteY1" fmla="*/ 747252 h 1091381"/>
                <a:gd name="connsiteX2" fmla="*/ 196646 w 2172929"/>
                <a:gd name="connsiteY2" fmla="*/ 1091381 h 1091381"/>
                <a:gd name="connsiteX3" fmla="*/ 216310 w 2172929"/>
                <a:gd name="connsiteY3" fmla="*/ 825910 h 1091381"/>
                <a:gd name="connsiteX4" fmla="*/ 560439 w 2172929"/>
                <a:gd name="connsiteY4" fmla="*/ 1042220 h 1091381"/>
                <a:gd name="connsiteX5" fmla="*/ 629265 w 2172929"/>
                <a:gd name="connsiteY5" fmla="*/ 816078 h 1091381"/>
                <a:gd name="connsiteX6" fmla="*/ 894736 w 2172929"/>
                <a:gd name="connsiteY6" fmla="*/ 914400 h 1091381"/>
                <a:gd name="connsiteX7" fmla="*/ 1238865 w 2172929"/>
                <a:gd name="connsiteY7" fmla="*/ 835742 h 1091381"/>
                <a:gd name="connsiteX8" fmla="*/ 1494504 w 2172929"/>
                <a:gd name="connsiteY8" fmla="*/ 717755 h 1091381"/>
                <a:gd name="connsiteX9" fmla="*/ 1907459 w 2172929"/>
                <a:gd name="connsiteY9" fmla="*/ 393291 h 1091381"/>
                <a:gd name="connsiteX10" fmla="*/ 2123768 w 2172929"/>
                <a:gd name="connsiteY10" fmla="*/ 275303 h 1091381"/>
                <a:gd name="connsiteX11" fmla="*/ 2172929 w 2172929"/>
                <a:gd name="connsiteY11" fmla="*/ 127820 h 1091381"/>
                <a:gd name="connsiteX12" fmla="*/ 2064775 w 2172929"/>
                <a:gd name="connsiteY12" fmla="*/ 0 h 1091381"/>
                <a:gd name="connsiteX0" fmla="*/ 422788 w 2172929"/>
                <a:gd name="connsiteY0" fmla="*/ 78657 h 1012722"/>
                <a:gd name="connsiteX1" fmla="*/ 0 w 2172929"/>
                <a:gd name="connsiteY1" fmla="*/ 668593 h 1012722"/>
                <a:gd name="connsiteX2" fmla="*/ 196646 w 2172929"/>
                <a:gd name="connsiteY2" fmla="*/ 1012722 h 1012722"/>
                <a:gd name="connsiteX3" fmla="*/ 216310 w 2172929"/>
                <a:gd name="connsiteY3" fmla="*/ 747251 h 1012722"/>
                <a:gd name="connsiteX4" fmla="*/ 560439 w 2172929"/>
                <a:gd name="connsiteY4" fmla="*/ 963561 h 1012722"/>
                <a:gd name="connsiteX5" fmla="*/ 629265 w 2172929"/>
                <a:gd name="connsiteY5" fmla="*/ 737419 h 1012722"/>
                <a:gd name="connsiteX6" fmla="*/ 894736 w 2172929"/>
                <a:gd name="connsiteY6" fmla="*/ 835741 h 1012722"/>
                <a:gd name="connsiteX7" fmla="*/ 1238865 w 2172929"/>
                <a:gd name="connsiteY7" fmla="*/ 757083 h 1012722"/>
                <a:gd name="connsiteX8" fmla="*/ 1494504 w 2172929"/>
                <a:gd name="connsiteY8" fmla="*/ 639096 h 1012722"/>
                <a:gd name="connsiteX9" fmla="*/ 1907459 w 2172929"/>
                <a:gd name="connsiteY9" fmla="*/ 314632 h 1012722"/>
                <a:gd name="connsiteX10" fmla="*/ 2123768 w 2172929"/>
                <a:gd name="connsiteY10" fmla="*/ 196644 h 1012722"/>
                <a:gd name="connsiteX11" fmla="*/ 2172929 w 2172929"/>
                <a:gd name="connsiteY11" fmla="*/ 49161 h 1012722"/>
                <a:gd name="connsiteX12" fmla="*/ 1140542 w 2172929"/>
                <a:gd name="connsiteY12" fmla="*/ 0 h 1012722"/>
                <a:gd name="connsiteX0" fmla="*/ 422788 w 2123768"/>
                <a:gd name="connsiteY0" fmla="*/ 78657 h 1012722"/>
                <a:gd name="connsiteX1" fmla="*/ 0 w 2123768"/>
                <a:gd name="connsiteY1" fmla="*/ 668593 h 1012722"/>
                <a:gd name="connsiteX2" fmla="*/ 196646 w 2123768"/>
                <a:gd name="connsiteY2" fmla="*/ 1012722 h 1012722"/>
                <a:gd name="connsiteX3" fmla="*/ 216310 w 2123768"/>
                <a:gd name="connsiteY3" fmla="*/ 747251 h 1012722"/>
                <a:gd name="connsiteX4" fmla="*/ 560439 w 2123768"/>
                <a:gd name="connsiteY4" fmla="*/ 963561 h 1012722"/>
                <a:gd name="connsiteX5" fmla="*/ 629265 w 2123768"/>
                <a:gd name="connsiteY5" fmla="*/ 737419 h 1012722"/>
                <a:gd name="connsiteX6" fmla="*/ 894736 w 2123768"/>
                <a:gd name="connsiteY6" fmla="*/ 835741 h 1012722"/>
                <a:gd name="connsiteX7" fmla="*/ 1238865 w 2123768"/>
                <a:gd name="connsiteY7" fmla="*/ 757083 h 1012722"/>
                <a:gd name="connsiteX8" fmla="*/ 1494504 w 2123768"/>
                <a:gd name="connsiteY8" fmla="*/ 639096 h 1012722"/>
                <a:gd name="connsiteX9" fmla="*/ 1907459 w 2123768"/>
                <a:gd name="connsiteY9" fmla="*/ 314632 h 1012722"/>
                <a:gd name="connsiteX10" fmla="*/ 2123768 w 2123768"/>
                <a:gd name="connsiteY10" fmla="*/ 196644 h 1012722"/>
                <a:gd name="connsiteX11" fmla="*/ 1140542 w 2123768"/>
                <a:gd name="connsiteY11" fmla="*/ 0 h 1012722"/>
                <a:gd name="connsiteX0" fmla="*/ 422788 w 1907459"/>
                <a:gd name="connsiteY0" fmla="*/ 78657 h 1012722"/>
                <a:gd name="connsiteX1" fmla="*/ 0 w 1907459"/>
                <a:gd name="connsiteY1" fmla="*/ 668593 h 1012722"/>
                <a:gd name="connsiteX2" fmla="*/ 196646 w 1907459"/>
                <a:gd name="connsiteY2" fmla="*/ 1012722 h 1012722"/>
                <a:gd name="connsiteX3" fmla="*/ 216310 w 1907459"/>
                <a:gd name="connsiteY3" fmla="*/ 747251 h 1012722"/>
                <a:gd name="connsiteX4" fmla="*/ 560439 w 1907459"/>
                <a:gd name="connsiteY4" fmla="*/ 963561 h 1012722"/>
                <a:gd name="connsiteX5" fmla="*/ 629265 w 1907459"/>
                <a:gd name="connsiteY5" fmla="*/ 737419 h 1012722"/>
                <a:gd name="connsiteX6" fmla="*/ 894736 w 1907459"/>
                <a:gd name="connsiteY6" fmla="*/ 835741 h 1012722"/>
                <a:gd name="connsiteX7" fmla="*/ 1238865 w 1907459"/>
                <a:gd name="connsiteY7" fmla="*/ 757083 h 1012722"/>
                <a:gd name="connsiteX8" fmla="*/ 1494504 w 1907459"/>
                <a:gd name="connsiteY8" fmla="*/ 639096 h 1012722"/>
                <a:gd name="connsiteX9" fmla="*/ 1907459 w 1907459"/>
                <a:gd name="connsiteY9" fmla="*/ 314632 h 1012722"/>
                <a:gd name="connsiteX10" fmla="*/ 1140542 w 1907459"/>
                <a:gd name="connsiteY10" fmla="*/ 0 h 1012722"/>
                <a:gd name="connsiteX0" fmla="*/ 422788 w 1494504"/>
                <a:gd name="connsiteY0" fmla="*/ 78657 h 1012722"/>
                <a:gd name="connsiteX1" fmla="*/ 0 w 1494504"/>
                <a:gd name="connsiteY1" fmla="*/ 668593 h 1012722"/>
                <a:gd name="connsiteX2" fmla="*/ 196646 w 1494504"/>
                <a:gd name="connsiteY2" fmla="*/ 1012722 h 1012722"/>
                <a:gd name="connsiteX3" fmla="*/ 216310 w 1494504"/>
                <a:gd name="connsiteY3" fmla="*/ 747251 h 1012722"/>
                <a:gd name="connsiteX4" fmla="*/ 560439 w 1494504"/>
                <a:gd name="connsiteY4" fmla="*/ 963561 h 1012722"/>
                <a:gd name="connsiteX5" fmla="*/ 629265 w 1494504"/>
                <a:gd name="connsiteY5" fmla="*/ 737419 h 1012722"/>
                <a:gd name="connsiteX6" fmla="*/ 894736 w 1494504"/>
                <a:gd name="connsiteY6" fmla="*/ 835741 h 1012722"/>
                <a:gd name="connsiteX7" fmla="*/ 1238865 w 1494504"/>
                <a:gd name="connsiteY7" fmla="*/ 757083 h 1012722"/>
                <a:gd name="connsiteX8" fmla="*/ 1494504 w 1494504"/>
                <a:gd name="connsiteY8" fmla="*/ 639096 h 1012722"/>
                <a:gd name="connsiteX9" fmla="*/ 1140542 w 1494504"/>
                <a:gd name="connsiteY9" fmla="*/ 0 h 1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4504" h="1012722">
                  <a:moveTo>
                    <a:pt x="422788" y="78657"/>
                  </a:moveTo>
                  <a:lnTo>
                    <a:pt x="0" y="668593"/>
                  </a:lnTo>
                  <a:lnTo>
                    <a:pt x="196646" y="1012722"/>
                  </a:lnTo>
                  <a:lnTo>
                    <a:pt x="216310" y="747251"/>
                  </a:lnTo>
                  <a:lnTo>
                    <a:pt x="560439" y="963561"/>
                  </a:lnTo>
                  <a:lnTo>
                    <a:pt x="629265" y="737419"/>
                  </a:lnTo>
                  <a:lnTo>
                    <a:pt x="894736" y="835741"/>
                  </a:lnTo>
                  <a:lnTo>
                    <a:pt x="1238865" y="757083"/>
                  </a:lnTo>
                  <a:lnTo>
                    <a:pt x="1494504" y="639096"/>
                  </a:lnTo>
                  <a:lnTo>
                    <a:pt x="1140542" y="0"/>
                  </a:lnTo>
                </a:path>
              </a:pathLst>
            </a:custGeom>
            <a:solidFill>
              <a:srgbClr val="8A5E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23134833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7111" y="304701"/>
            <a:ext cx="10575642" cy="998344"/>
          </a:xfrm>
        </p:spPr>
        <p:txBody>
          <a:bodyPr/>
          <a:lstStyle/>
          <a:p>
            <a:r>
              <a:rPr lang="nl-NL" sz="3200" b="1" dirty="0"/>
              <a:t>Ranking Forecast Triggers</a:t>
            </a:r>
            <a:endParaRPr lang="en-US" sz="3200" b="1" dirty="0"/>
          </a:p>
        </p:txBody>
      </p:sp>
      <p:graphicFrame>
        <p:nvGraphicFramePr>
          <p:cNvPr id="5" name="Table 4"/>
          <p:cNvGraphicFramePr>
            <a:graphicFrameLocks noGrp="1"/>
          </p:cNvGraphicFramePr>
          <p:nvPr>
            <p:extLst/>
          </p:nvPr>
        </p:nvGraphicFramePr>
        <p:xfrm>
          <a:off x="957096" y="1200720"/>
          <a:ext cx="4895385" cy="4975928"/>
        </p:xfrm>
        <a:graphic>
          <a:graphicData uri="http://schemas.openxmlformats.org/drawingml/2006/table">
            <a:tbl>
              <a:tblPr firstRow="1" bandRow="1">
                <a:tableStyleId>{5C22544A-7EE6-4342-B048-85BDC9FD1C3A}</a:tableStyleId>
              </a:tblPr>
              <a:tblGrid>
                <a:gridCol w="1029398">
                  <a:extLst>
                    <a:ext uri="{9D8B030D-6E8A-4147-A177-3AD203B41FA5}">
                      <a16:colId xmlns:a16="http://schemas.microsoft.com/office/drawing/2014/main" val="20000"/>
                    </a:ext>
                  </a:extLst>
                </a:gridCol>
                <a:gridCol w="2252311">
                  <a:extLst>
                    <a:ext uri="{9D8B030D-6E8A-4147-A177-3AD203B41FA5}">
                      <a16:colId xmlns:a16="http://schemas.microsoft.com/office/drawing/2014/main" val="20001"/>
                    </a:ext>
                  </a:extLst>
                </a:gridCol>
                <a:gridCol w="1613676">
                  <a:extLst>
                    <a:ext uri="{9D8B030D-6E8A-4147-A177-3AD203B41FA5}">
                      <a16:colId xmlns:a16="http://schemas.microsoft.com/office/drawing/2014/main" val="20002"/>
                    </a:ext>
                  </a:extLst>
                </a:gridCol>
              </a:tblGrid>
              <a:tr h="813194">
                <a:tc>
                  <a:txBody>
                    <a:bodyPr/>
                    <a:lstStyle/>
                    <a:p>
                      <a:pPr algn="ctr"/>
                      <a:r>
                        <a:rPr lang="nl-NL" sz="1600" dirty="0"/>
                        <a:t>Ranking</a:t>
                      </a:r>
                      <a:endParaRPr lang="en-US" sz="1600" dirty="0"/>
                    </a:p>
                  </a:txBody>
                  <a:tcPr anchor="ctr">
                    <a:solidFill>
                      <a:schemeClr val="tx2">
                        <a:lumMod val="75000"/>
                      </a:schemeClr>
                    </a:solidFill>
                  </a:tcPr>
                </a:tc>
                <a:tc>
                  <a:txBody>
                    <a:bodyPr/>
                    <a:lstStyle/>
                    <a:p>
                      <a:pPr algn="ctr"/>
                      <a:r>
                        <a:rPr lang="nl-NL" sz="1600" dirty="0"/>
                        <a:t>Parameter</a:t>
                      </a:r>
                      <a:endParaRPr lang="en-US" sz="1600" dirty="0"/>
                    </a:p>
                  </a:txBody>
                  <a:tcPr anchor="ctr">
                    <a:solidFill>
                      <a:schemeClr val="tx2">
                        <a:lumMod val="75000"/>
                      </a:schemeClr>
                    </a:solidFill>
                  </a:tcPr>
                </a:tc>
                <a:tc>
                  <a:txBody>
                    <a:bodyPr/>
                    <a:lstStyle/>
                    <a:p>
                      <a:pPr algn="ctr"/>
                      <a:r>
                        <a:rPr lang="nl-NL" sz="1600" dirty="0"/>
                        <a:t>Forecasting Error Reduction</a:t>
                      </a:r>
                      <a:endParaRPr lang="en-US" sz="1600" dirty="0"/>
                    </a:p>
                  </a:txBody>
                  <a:tcPr anchor="ctr">
                    <a:solidFill>
                      <a:schemeClr val="tx2">
                        <a:lumMod val="75000"/>
                      </a:schemeClr>
                    </a:solidFill>
                  </a:tcPr>
                </a:tc>
                <a:extLst>
                  <a:ext uri="{0D108BD9-81ED-4DB2-BD59-A6C34878D82A}">
                    <a16:rowId xmlns:a16="http://schemas.microsoft.com/office/drawing/2014/main" val="10000"/>
                  </a:ext>
                </a:extLst>
              </a:tr>
              <a:tr h="217103">
                <a:tc>
                  <a:txBody>
                    <a:bodyPr/>
                    <a:lstStyle/>
                    <a:p>
                      <a:pPr algn="ctr" fontAlgn="b"/>
                      <a:r>
                        <a:rPr lang="en-US" sz="1400" b="0" i="0" u="none" strike="noStrike" dirty="0">
                          <a:solidFill>
                            <a:srgbClr val="000000"/>
                          </a:solidFill>
                          <a:effectLst/>
                          <a:latin typeface="+mn-lt"/>
                        </a:rPr>
                        <a:t>1</a:t>
                      </a:r>
                    </a:p>
                  </a:txBody>
                  <a:tcPr marL="6350" marR="6350" marT="6350" marB="0" anchor="ctr">
                    <a:solidFill>
                      <a:schemeClr val="tx2">
                        <a:lumMod val="20000"/>
                        <a:lumOff val="80000"/>
                      </a:schemeClr>
                    </a:solidFill>
                  </a:tcPr>
                </a:tc>
                <a:tc>
                  <a:txBody>
                    <a:bodyPr/>
                    <a:lstStyle/>
                    <a:p>
                      <a:pPr algn="l" fontAlgn="b"/>
                      <a:r>
                        <a:rPr lang="en-US" sz="1400" b="0" i="0" u="none" strike="noStrike" dirty="0">
                          <a:solidFill>
                            <a:srgbClr val="000000"/>
                          </a:solidFill>
                          <a:effectLst/>
                          <a:latin typeface="+mn-lt"/>
                        </a:rPr>
                        <a:t>Fog</a:t>
                      </a:r>
                    </a:p>
                  </a:txBody>
                  <a:tcPr marL="6350" marR="6350" marT="6350" marB="0" anchor="ctr">
                    <a:solidFill>
                      <a:schemeClr val="tx2">
                        <a:lumMod val="20000"/>
                        <a:lumOff val="80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6.4%</a:t>
                      </a:r>
                    </a:p>
                  </a:txBody>
                  <a:tcPr marL="6350" marR="6350" marT="6350" marB="0" anchor="ctr">
                    <a:solidFill>
                      <a:schemeClr val="tx2">
                        <a:lumMod val="20000"/>
                        <a:lumOff val="80000"/>
                      </a:schemeClr>
                    </a:solidFill>
                  </a:tcPr>
                </a:tc>
                <a:extLst>
                  <a:ext uri="{0D108BD9-81ED-4DB2-BD59-A6C34878D82A}">
                    <a16:rowId xmlns:a16="http://schemas.microsoft.com/office/drawing/2014/main" val="10001"/>
                  </a:ext>
                </a:extLst>
              </a:tr>
              <a:tr h="217103">
                <a:tc>
                  <a:txBody>
                    <a:bodyPr/>
                    <a:lstStyle/>
                    <a:p>
                      <a:pPr algn="ctr" fontAlgn="b"/>
                      <a:r>
                        <a:rPr lang="en-US" sz="1400" b="0" i="0" u="none" strike="noStrike" dirty="0">
                          <a:solidFill>
                            <a:srgbClr val="000000"/>
                          </a:solidFill>
                          <a:effectLst/>
                          <a:latin typeface="+mn-lt"/>
                        </a:rPr>
                        <a:t>2</a:t>
                      </a:r>
                    </a:p>
                  </a:txBody>
                  <a:tcPr marL="6350" marR="6350" marT="6350" marB="0" anchor="ctr">
                    <a:solidFill>
                      <a:schemeClr val="tx2">
                        <a:lumMod val="20000"/>
                        <a:lumOff val="80000"/>
                      </a:schemeClr>
                    </a:solidFill>
                  </a:tcPr>
                </a:tc>
                <a:tc>
                  <a:txBody>
                    <a:bodyPr/>
                    <a:lstStyle/>
                    <a:p>
                      <a:pPr algn="l" fontAlgn="b"/>
                      <a:r>
                        <a:rPr lang="en-US" sz="1400" b="0" i="0" u="none" strike="noStrike" dirty="0">
                          <a:solidFill>
                            <a:srgbClr val="000000"/>
                          </a:solidFill>
                          <a:effectLst/>
                          <a:latin typeface="+mn-lt"/>
                        </a:rPr>
                        <a:t>Total</a:t>
                      </a:r>
                      <a:r>
                        <a:rPr lang="en-US" sz="1400" b="0" i="0" u="none" strike="noStrike" baseline="0" dirty="0">
                          <a:solidFill>
                            <a:srgbClr val="000000"/>
                          </a:solidFill>
                          <a:effectLst/>
                          <a:latin typeface="+mn-lt"/>
                        </a:rPr>
                        <a:t> </a:t>
                      </a:r>
                      <a:r>
                        <a:rPr lang="en-US" sz="1400" b="0" i="0" u="none" strike="noStrike" dirty="0">
                          <a:solidFill>
                            <a:srgbClr val="000000"/>
                          </a:solidFill>
                          <a:effectLst/>
                          <a:latin typeface="+mn-lt"/>
                        </a:rPr>
                        <a:t>Expiring Warranties</a:t>
                      </a:r>
                    </a:p>
                  </a:txBody>
                  <a:tcPr marL="6350" marR="6350" marT="6350" marB="0" anchor="ctr">
                    <a:solidFill>
                      <a:schemeClr val="tx2">
                        <a:lumMod val="20000"/>
                        <a:lumOff val="80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5.9%</a:t>
                      </a:r>
                    </a:p>
                  </a:txBody>
                  <a:tcPr marL="6350" marR="6350" marT="6350" marB="0" anchor="ctr">
                    <a:solidFill>
                      <a:schemeClr val="tx2">
                        <a:lumMod val="20000"/>
                        <a:lumOff val="80000"/>
                      </a:schemeClr>
                    </a:solidFill>
                  </a:tcPr>
                </a:tc>
                <a:extLst>
                  <a:ext uri="{0D108BD9-81ED-4DB2-BD59-A6C34878D82A}">
                    <a16:rowId xmlns:a16="http://schemas.microsoft.com/office/drawing/2014/main" val="10002"/>
                  </a:ext>
                </a:extLst>
              </a:tr>
              <a:tr h="240190">
                <a:tc>
                  <a:txBody>
                    <a:bodyPr/>
                    <a:lstStyle/>
                    <a:p>
                      <a:pPr algn="ctr" fontAlgn="b"/>
                      <a:r>
                        <a:rPr lang="en-US" sz="1400" b="0" i="0" u="none" strike="noStrike" dirty="0">
                          <a:solidFill>
                            <a:srgbClr val="000000"/>
                          </a:solidFill>
                          <a:effectLst/>
                          <a:latin typeface="+mn-lt"/>
                        </a:rPr>
                        <a:t>3</a:t>
                      </a:r>
                    </a:p>
                  </a:txBody>
                  <a:tcPr marL="6350" marR="6350" marT="6350" marB="0" anchor="ctr">
                    <a:solidFill>
                      <a:schemeClr val="tx2">
                        <a:lumMod val="20000"/>
                        <a:lumOff val="80000"/>
                      </a:schemeClr>
                    </a:solidFill>
                  </a:tcPr>
                </a:tc>
                <a:tc>
                  <a:txBody>
                    <a:bodyPr/>
                    <a:lstStyle/>
                    <a:p>
                      <a:pPr algn="l" fontAlgn="b"/>
                      <a:r>
                        <a:rPr lang="en-US" sz="1400" b="0" i="0" u="none" strike="noStrike" dirty="0">
                          <a:solidFill>
                            <a:srgbClr val="000000"/>
                          </a:solidFill>
                          <a:effectLst/>
                          <a:latin typeface="+mn-lt"/>
                        </a:rPr>
                        <a:t>Average</a:t>
                      </a:r>
                      <a:r>
                        <a:rPr lang="en-US" sz="1400" b="0" i="0" u="none" strike="noStrike" baseline="0" dirty="0">
                          <a:solidFill>
                            <a:srgbClr val="000000"/>
                          </a:solidFill>
                          <a:effectLst/>
                          <a:latin typeface="+mn-lt"/>
                        </a:rPr>
                        <a:t> Wind Speed</a:t>
                      </a:r>
                      <a:endParaRPr lang="en-US" sz="1400" b="0" i="0" u="none" strike="noStrike" dirty="0">
                        <a:solidFill>
                          <a:srgbClr val="000000"/>
                        </a:solidFill>
                        <a:effectLst/>
                        <a:latin typeface="+mn-lt"/>
                      </a:endParaRPr>
                    </a:p>
                  </a:txBody>
                  <a:tcPr marL="6350" marR="6350" marT="6350" marB="0" anchor="ctr">
                    <a:solidFill>
                      <a:schemeClr val="tx2">
                        <a:lumMod val="20000"/>
                        <a:lumOff val="80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5.5%</a:t>
                      </a:r>
                    </a:p>
                  </a:txBody>
                  <a:tcPr marL="6350" marR="6350" marT="6350" marB="0" anchor="ctr">
                    <a:solidFill>
                      <a:schemeClr val="tx2">
                        <a:lumMod val="20000"/>
                        <a:lumOff val="80000"/>
                      </a:schemeClr>
                    </a:solidFill>
                  </a:tcPr>
                </a:tc>
                <a:extLst>
                  <a:ext uri="{0D108BD9-81ED-4DB2-BD59-A6C34878D82A}">
                    <a16:rowId xmlns:a16="http://schemas.microsoft.com/office/drawing/2014/main" val="10003"/>
                  </a:ext>
                </a:extLst>
              </a:tr>
              <a:tr h="217103">
                <a:tc>
                  <a:txBody>
                    <a:bodyPr/>
                    <a:lstStyle/>
                    <a:p>
                      <a:pPr algn="ctr" fontAlgn="b"/>
                      <a:r>
                        <a:rPr lang="en-US" sz="1400" b="0" i="0" u="none" strike="noStrike" dirty="0">
                          <a:solidFill>
                            <a:srgbClr val="000000"/>
                          </a:solidFill>
                          <a:effectLst/>
                          <a:latin typeface="+mn-lt"/>
                        </a:rPr>
                        <a:t>4</a:t>
                      </a:r>
                    </a:p>
                  </a:txBody>
                  <a:tcPr marL="6350" marR="6350" marT="6350" marB="0" anchor="ctr">
                    <a:solidFill>
                      <a:schemeClr val="tx2">
                        <a:lumMod val="20000"/>
                        <a:lumOff val="80000"/>
                      </a:schemeClr>
                    </a:solidFill>
                  </a:tcPr>
                </a:tc>
                <a:tc>
                  <a:txBody>
                    <a:bodyPr/>
                    <a:lstStyle/>
                    <a:p>
                      <a:pPr algn="l" fontAlgn="b"/>
                      <a:r>
                        <a:rPr lang="en-US" sz="1400" b="0" i="0" u="none" strike="noStrike" dirty="0">
                          <a:solidFill>
                            <a:srgbClr val="000000"/>
                          </a:solidFill>
                          <a:effectLst/>
                          <a:latin typeface="+mn-lt"/>
                        </a:rPr>
                        <a:t>Snow</a:t>
                      </a:r>
                    </a:p>
                  </a:txBody>
                  <a:tcPr marL="6350" marR="6350" marT="6350" marB="0" anchor="ctr">
                    <a:solidFill>
                      <a:schemeClr val="tx2">
                        <a:lumMod val="20000"/>
                        <a:lumOff val="80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5.5%</a:t>
                      </a:r>
                    </a:p>
                  </a:txBody>
                  <a:tcPr marL="6350" marR="6350" marT="6350" marB="0" anchor="ctr">
                    <a:solidFill>
                      <a:schemeClr val="tx2">
                        <a:lumMod val="20000"/>
                        <a:lumOff val="80000"/>
                      </a:schemeClr>
                    </a:solidFill>
                  </a:tcPr>
                </a:tc>
                <a:extLst>
                  <a:ext uri="{0D108BD9-81ED-4DB2-BD59-A6C34878D82A}">
                    <a16:rowId xmlns:a16="http://schemas.microsoft.com/office/drawing/2014/main" val="10004"/>
                  </a:ext>
                </a:extLst>
              </a:tr>
              <a:tr h="217103">
                <a:tc>
                  <a:txBody>
                    <a:bodyPr/>
                    <a:lstStyle/>
                    <a:p>
                      <a:pPr algn="ctr" fontAlgn="b"/>
                      <a:r>
                        <a:rPr lang="en-US" sz="1400" b="0" i="0" u="none" strike="noStrike">
                          <a:solidFill>
                            <a:srgbClr val="000000"/>
                          </a:solidFill>
                          <a:effectLst/>
                          <a:latin typeface="+mn-lt"/>
                        </a:rPr>
                        <a:t>5</a:t>
                      </a:r>
                    </a:p>
                  </a:txBody>
                  <a:tcPr marL="6350" marR="6350" marT="6350" marB="0" anchor="ctr">
                    <a:solidFill>
                      <a:schemeClr val="tx2">
                        <a:lumMod val="20000"/>
                        <a:lumOff val="80000"/>
                      </a:schemeClr>
                    </a:solidFill>
                  </a:tcPr>
                </a:tc>
                <a:tc>
                  <a:txBody>
                    <a:bodyPr/>
                    <a:lstStyle/>
                    <a:p>
                      <a:pPr algn="l" fontAlgn="b"/>
                      <a:r>
                        <a:rPr lang="nl-NL" sz="1400" b="0" i="0" u="none" strike="noStrike" dirty="0">
                          <a:solidFill>
                            <a:srgbClr val="000000"/>
                          </a:solidFill>
                          <a:effectLst/>
                          <a:latin typeface="+mn-lt"/>
                        </a:rPr>
                        <a:t>Average</a:t>
                      </a:r>
                      <a:r>
                        <a:rPr lang="nl-NL" sz="1400" b="0" i="0" u="none" strike="noStrike" baseline="0" dirty="0">
                          <a:solidFill>
                            <a:srgbClr val="000000"/>
                          </a:solidFill>
                          <a:effectLst/>
                          <a:latin typeface="+mn-lt"/>
                        </a:rPr>
                        <a:t> Humidity</a:t>
                      </a:r>
                      <a:endParaRPr lang="en-US" sz="1400" b="0" i="0" u="none" strike="noStrike" dirty="0">
                        <a:solidFill>
                          <a:srgbClr val="000000"/>
                        </a:solidFill>
                        <a:effectLst/>
                        <a:latin typeface="+mn-lt"/>
                      </a:endParaRPr>
                    </a:p>
                  </a:txBody>
                  <a:tcPr marL="6350" marR="6350" marT="6350" marB="0" anchor="ctr">
                    <a:solidFill>
                      <a:schemeClr val="tx2">
                        <a:lumMod val="20000"/>
                        <a:lumOff val="80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5.4%</a:t>
                      </a:r>
                    </a:p>
                  </a:txBody>
                  <a:tcPr marL="6350" marR="6350" marT="6350" marB="0" anchor="ctr">
                    <a:solidFill>
                      <a:schemeClr val="tx2">
                        <a:lumMod val="20000"/>
                        <a:lumOff val="80000"/>
                      </a:schemeClr>
                    </a:solidFill>
                  </a:tcPr>
                </a:tc>
                <a:extLst>
                  <a:ext uri="{0D108BD9-81ED-4DB2-BD59-A6C34878D82A}">
                    <a16:rowId xmlns:a16="http://schemas.microsoft.com/office/drawing/2014/main" val="10005"/>
                  </a:ext>
                </a:extLst>
              </a:tr>
              <a:tr h="217103">
                <a:tc>
                  <a:txBody>
                    <a:bodyPr/>
                    <a:lstStyle/>
                    <a:p>
                      <a:pPr algn="ctr" fontAlgn="b"/>
                      <a:r>
                        <a:rPr lang="en-US" sz="1400" b="0" i="0" u="none" strike="noStrike">
                          <a:solidFill>
                            <a:srgbClr val="000000"/>
                          </a:solidFill>
                          <a:effectLst/>
                          <a:latin typeface="+mn-lt"/>
                        </a:rPr>
                        <a:t>6</a:t>
                      </a:r>
                    </a:p>
                  </a:txBody>
                  <a:tcPr marL="6350" marR="6350" marT="6350" marB="0" anchor="ctr">
                    <a:solidFill>
                      <a:schemeClr val="tx2">
                        <a:lumMod val="20000"/>
                        <a:lumOff val="80000"/>
                      </a:schemeClr>
                    </a:solidFill>
                  </a:tcPr>
                </a:tc>
                <a:tc>
                  <a:txBody>
                    <a:bodyPr/>
                    <a:lstStyle/>
                    <a:p>
                      <a:pPr algn="l" fontAlgn="b"/>
                      <a:r>
                        <a:rPr lang="en-US" sz="1400" b="0" i="0" u="none" strike="noStrike" dirty="0">
                          <a:solidFill>
                            <a:srgbClr val="000000"/>
                          </a:solidFill>
                          <a:effectLst/>
                          <a:latin typeface="+mn-lt"/>
                        </a:rPr>
                        <a:t>Total</a:t>
                      </a:r>
                      <a:r>
                        <a:rPr lang="en-US" sz="1400" b="0" i="0" u="none" strike="noStrike" baseline="0" dirty="0">
                          <a:solidFill>
                            <a:srgbClr val="000000"/>
                          </a:solidFill>
                          <a:effectLst/>
                          <a:latin typeface="+mn-lt"/>
                        </a:rPr>
                        <a:t> Appliances Sold</a:t>
                      </a:r>
                      <a:endParaRPr lang="en-US" sz="1400" b="0" i="0" u="none" strike="noStrike" dirty="0">
                        <a:solidFill>
                          <a:srgbClr val="000000"/>
                        </a:solidFill>
                        <a:effectLst/>
                        <a:latin typeface="+mn-lt"/>
                      </a:endParaRPr>
                    </a:p>
                  </a:txBody>
                  <a:tcPr marL="6350" marR="6350" marT="6350" marB="0" anchor="ctr">
                    <a:solidFill>
                      <a:schemeClr val="tx2">
                        <a:lumMod val="20000"/>
                        <a:lumOff val="80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5.4%</a:t>
                      </a:r>
                    </a:p>
                  </a:txBody>
                  <a:tcPr marL="6350" marR="6350" marT="6350" marB="0" anchor="ctr">
                    <a:solidFill>
                      <a:schemeClr val="tx2">
                        <a:lumMod val="20000"/>
                        <a:lumOff val="80000"/>
                      </a:schemeClr>
                    </a:solidFill>
                  </a:tcPr>
                </a:tc>
                <a:extLst>
                  <a:ext uri="{0D108BD9-81ED-4DB2-BD59-A6C34878D82A}">
                    <a16:rowId xmlns:a16="http://schemas.microsoft.com/office/drawing/2014/main" val="10006"/>
                  </a:ext>
                </a:extLst>
              </a:tr>
              <a:tr h="217103">
                <a:tc>
                  <a:txBody>
                    <a:bodyPr/>
                    <a:lstStyle/>
                    <a:p>
                      <a:pPr algn="ctr" fontAlgn="b"/>
                      <a:r>
                        <a:rPr lang="en-US" sz="1400" b="0" i="0" u="none" strike="noStrike">
                          <a:solidFill>
                            <a:srgbClr val="000000"/>
                          </a:solidFill>
                          <a:effectLst/>
                          <a:latin typeface="+mn-lt"/>
                        </a:rPr>
                        <a:t>7</a:t>
                      </a:r>
                    </a:p>
                  </a:txBody>
                  <a:tcPr marL="6350" marR="6350" marT="6350" marB="0" anchor="ctr">
                    <a:solidFill>
                      <a:schemeClr val="bg1">
                        <a:lumMod val="95000"/>
                      </a:schemeClr>
                    </a:solidFill>
                  </a:tcPr>
                </a:tc>
                <a:tc>
                  <a:txBody>
                    <a:bodyPr/>
                    <a:lstStyle/>
                    <a:p>
                      <a:pPr algn="l" fontAlgn="b"/>
                      <a:r>
                        <a:rPr lang="nl-NL" sz="1400" b="0" i="0" u="none" strike="noStrike" dirty="0">
                          <a:solidFill>
                            <a:srgbClr val="000000"/>
                          </a:solidFill>
                          <a:effectLst/>
                          <a:latin typeface="+mn-lt"/>
                        </a:rPr>
                        <a:t>High</a:t>
                      </a:r>
                      <a:r>
                        <a:rPr lang="nl-NL" sz="1400" b="0" i="0" u="none" strike="noStrike" baseline="0" dirty="0">
                          <a:solidFill>
                            <a:srgbClr val="000000"/>
                          </a:solidFill>
                          <a:effectLst/>
                          <a:latin typeface="+mn-lt"/>
                        </a:rPr>
                        <a:t> Humidity</a:t>
                      </a:r>
                      <a:endParaRPr lang="en-US" sz="1400" b="0" i="0" u="none" strike="noStrike" dirty="0">
                        <a:solidFill>
                          <a:srgbClr val="000000"/>
                        </a:solidFill>
                        <a:effectLst/>
                        <a:latin typeface="+mn-lt"/>
                      </a:endParaRPr>
                    </a:p>
                  </a:txBody>
                  <a:tcPr marL="6350" marR="6350" marT="6350" marB="0" anchor="ctr">
                    <a:solidFill>
                      <a:schemeClr val="bg1">
                        <a:lumMod val="95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5.3%</a:t>
                      </a:r>
                    </a:p>
                  </a:txBody>
                  <a:tcPr marL="6350" marR="6350" marT="6350" marB="0" anchor="ctr">
                    <a:solidFill>
                      <a:schemeClr val="bg1">
                        <a:lumMod val="95000"/>
                      </a:schemeClr>
                    </a:solidFill>
                  </a:tcPr>
                </a:tc>
                <a:extLst>
                  <a:ext uri="{0D108BD9-81ED-4DB2-BD59-A6C34878D82A}">
                    <a16:rowId xmlns:a16="http://schemas.microsoft.com/office/drawing/2014/main" val="10007"/>
                  </a:ext>
                </a:extLst>
              </a:tr>
              <a:tr h="217103">
                <a:tc>
                  <a:txBody>
                    <a:bodyPr/>
                    <a:lstStyle/>
                    <a:p>
                      <a:pPr algn="ctr" fontAlgn="b"/>
                      <a:r>
                        <a:rPr lang="en-US" sz="1400" b="0" i="0" u="none" strike="noStrike">
                          <a:solidFill>
                            <a:srgbClr val="000000"/>
                          </a:solidFill>
                          <a:effectLst/>
                          <a:latin typeface="+mn-lt"/>
                        </a:rPr>
                        <a:t>8</a:t>
                      </a:r>
                    </a:p>
                  </a:txBody>
                  <a:tcPr marL="6350" marR="6350" marT="6350" marB="0" anchor="ctr">
                    <a:solidFill>
                      <a:schemeClr val="bg1">
                        <a:lumMod val="95000"/>
                      </a:schemeClr>
                    </a:solidFill>
                  </a:tcPr>
                </a:tc>
                <a:tc>
                  <a:txBody>
                    <a:bodyPr/>
                    <a:lstStyle/>
                    <a:p>
                      <a:pPr algn="l" fontAlgn="b"/>
                      <a:r>
                        <a:rPr lang="nl-NL" sz="1400" b="0" i="0" u="none" strike="noStrike" dirty="0">
                          <a:solidFill>
                            <a:srgbClr val="000000"/>
                          </a:solidFill>
                          <a:effectLst/>
                          <a:latin typeface="+mn-lt"/>
                        </a:rPr>
                        <a:t>High</a:t>
                      </a:r>
                      <a:r>
                        <a:rPr lang="nl-NL" sz="1400" b="0" i="0" u="none" strike="noStrike" baseline="0" dirty="0">
                          <a:solidFill>
                            <a:srgbClr val="000000"/>
                          </a:solidFill>
                          <a:effectLst/>
                          <a:latin typeface="+mn-lt"/>
                        </a:rPr>
                        <a:t> Wind</a:t>
                      </a:r>
                      <a:endParaRPr lang="en-US" sz="1400" b="0" i="0" u="none" strike="noStrike" dirty="0">
                        <a:solidFill>
                          <a:srgbClr val="000000"/>
                        </a:solidFill>
                        <a:effectLst/>
                        <a:latin typeface="+mn-lt"/>
                      </a:endParaRPr>
                    </a:p>
                  </a:txBody>
                  <a:tcPr marL="6350" marR="6350" marT="6350" marB="0" anchor="ctr">
                    <a:solidFill>
                      <a:schemeClr val="bg1">
                        <a:lumMod val="95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5.3%</a:t>
                      </a:r>
                    </a:p>
                  </a:txBody>
                  <a:tcPr marL="6350" marR="6350" marT="6350" marB="0" anchor="ctr">
                    <a:solidFill>
                      <a:schemeClr val="bg1">
                        <a:lumMod val="95000"/>
                      </a:schemeClr>
                    </a:solidFill>
                  </a:tcPr>
                </a:tc>
                <a:extLst>
                  <a:ext uri="{0D108BD9-81ED-4DB2-BD59-A6C34878D82A}">
                    <a16:rowId xmlns:a16="http://schemas.microsoft.com/office/drawing/2014/main" val="10008"/>
                  </a:ext>
                </a:extLst>
              </a:tr>
              <a:tr h="217103">
                <a:tc>
                  <a:txBody>
                    <a:bodyPr/>
                    <a:lstStyle/>
                    <a:p>
                      <a:pPr algn="ctr" fontAlgn="b"/>
                      <a:r>
                        <a:rPr lang="en-US" sz="1400" b="0" i="0" u="none" strike="noStrike" dirty="0">
                          <a:solidFill>
                            <a:srgbClr val="000000"/>
                          </a:solidFill>
                          <a:effectLst/>
                          <a:latin typeface="+mn-lt"/>
                        </a:rPr>
                        <a:t>9</a:t>
                      </a:r>
                    </a:p>
                  </a:txBody>
                  <a:tcPr marL="6350" marR="6350" marT="6350" marB="0" anchor="ctr">
                    <a:solidFill>
                      <a:schemeClr val="tx2">
                        <a:lumMod val="20000"/>
                        <a:lumOff val="80000"/>
                      </a:schemeClr>
                    </a:solidFill>
                  </a:tcPr>
                </a:tc>
                <a:tc>
                  <a:txBody>
                    <a:bodyPr/>
                    <a:lstStyle/>
                    <a:p>
                      <a:pPr algn="l" fontAlgn="b"/>
                      <a:r>
                        <a:rPr lang="en-US" sz="1400" b="0" i="0" u="none" strike="noStrike" dirty="0">
                          <a:solidFill>
                            <a:srgbClr val="000000"/>
                          </a:solidFill>
                          <a:effectLst/>
                          <a:latin typeface="+mn-lt"/>
                        </a:rPr>
                        <a:t>Rain</a:t>
                      </a:r>
                    </a:p>
                  </a:txBody>
                  <a:tcPr marL="6350" marR="6350" marT="6350" marB="0" anchor="ctr">
                    <a:solidFill>
                      <a:schemeClr val="tx2">
                        <a:lumMod val="20000"/>
                        <a:lumOff val="80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5.2%</a:t>
                      </a:r>
                    </a:p>
                  </a:txBody>
                  <a:tcPr marL="6350" marR="6350" marT="6350" marB="0" anchor="ctr">
                    <a:solidFill>
                      <a:schemeClr val="tx2">
                        <a:lumMod val="20000"/>
                        <a:lumOff val="80000"/>
                      </a:schemeClr>
                    </a:solidFill>
                  </a:tcPr>
                </a:tc>
                <a:extLst>
                  <a:ext uri="{0D108BD9-81ED-4DB2-BD59-A6C34878D82A}">
                    <a16:rowId xmlns:a16="http://schemas.microsoft.com/office/drawing/2014/main" val="10009"/>
                  </a:ext>
                </a:extLst>
              </a:tr>
              <a:tr h="427536">
                <a:tc>
                  <a:txBody>
                    <a:bodyPr/>
                    <a:lstStyle/>
                    <a:p>
                      <a:pPr algn="ctr" fontAlgn="b"/>
                      <a:r>
                        <a:rPr lang="en-US" sz="1400" b="0" i="0" u="none" strike="noStrike" dirty="0">
                          <a:solidFill>
                            <a:srgbClr val="000000"/>
                          </a:solidFill>
                          <a:effectLst/>
                          <a:latin typeface="+mn-lt"/>
                        </a:rPr>
                        <a:t>10</a:t>
                      </a:r>
                    </a:p>
                  </a:txBody>
                  <a:tcPr marL="6350" marR="6350" marT="6350" marB="0" anchor="ctr">
                    <a:solidFill>
                      <a:schemeClr val="tx2">
                        <a:lumMod val="20000"/>
                        <a:lumOff val="80000"/>
                      </a:schemeClr>
                    </a:solidFill>
                  </a:tcPr>
                </a:tc>
                <a:tc>
                  <a:txBody>
                    <a:bodyPr/>
                    <a:lstStyle/>
                    <a:p>
                      <a:pPr algn="l" fontAlgn="b"/>
                      <a:r>
                        <a:rPr lang="nl-NL" sz="1400" b="0" i="0" u="none" strike="noStrike" dirty="0">
                          <a:solidFill>
                            <a:srgbClr val="000000"/>
                          </a:solidFill>
                          <a:effectLst/>
                          <a:latin typeface="+mn-lt"/>
                        </a:rPr>
                        <a:t>Average Sea Level Pressure</a:t>
                      </a:r>
                      <a:endParaRPr lang="en-US" sz="1400" b="0" i="0" u="none" strike="noStrike" dirty="0">
                        <a:solidFill>
                          <a:srgbClr val="000000"/>
                        </a:solidFill>
                        <a:effectLst/>
                        <a:latin typeface="+mn-lt"/>
                      </a:endParaRPr>
                    </a:p>
                  </a:txBody>
                  <a:tcPr marL="6350" marR="6350" marT="6350" marB="0" anchor="ctr">
                    <a:solidFill>
                      <a:schemeClr val="tx2">
                        <a:lumMod val="20000"/>
                        <a:lumOff val="80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5.2%</a:t>
                      </a:r>
                    </a:p>
                  </a:txBody>
                  <a:tcPr marL="6350" marR="6350" marT="6350" marB="0" anchor="ctr">
                    <a:solidFill>
                      <a:schemeClr val="tx2">
                        <a:lumMod val="20000"/>
                        <a:lumOff val="80000"/>
                      </a:schemeClr>
                    </a:solidFill>
                  </a:tcPr>
                </a:tc>
                <a:extLst>
                  <a:ext uri="{0D108BD9-81ED-4DB2-BD59-A6C34878D82A}">
                    <a16:rowId xmlns:a16="http://schemas.microsoft.com/office/drawing/2014/main" val="10010"/>
                  </a:ext>
                </a:extLst>
              </a:tr>
              <a:tr h="427931">
                <a:tc>
                  <a:txBody>
                    <a:bodyPr/>
                    <a:lstStyle/>
                    <a:p>
                      <a:pPr algn="ctr" fontAlgn="b"/>
                      <a:r>
                        <a:rPr lang="en-US" sz="1400" b="0" i="0" u="none" strike="noStrike">
                          <a:solidFill>
                            <a:srgbClr val="000000"/>
                          </a:solidFill>
                          <a:effectLst/>
                          <a:latin typeface="+mn-lt"/>
                        </a:rPr>
                        <a:t>11</a:t>
                      </a:r>
                    </a:p>
                  </a:txBody>
                  <a:tcPr marL="6350" marR="6350" marT="6350" marB="0" anchor="ctr">
                    <a:solidFill>
                      <a:schemeClr val="bg1">
                        <a:lumMod val="95000"/>
                      </a:schemeClr>
                    </a:solidFill>
                  </a:tcPr>
                </a:tc>
                <a:tc>
                  <a:txBody>
                    <a:bodyPr/>
                    <a:lstStyle/>
                    <a:p>
                      <a:pPr algn="l" fontAlgn="b"/>
                      <a:r>
                        <a:rPr lang="nl-NL" sz="1400" b="0" i="0" u="none" strike="noStrike" dirty="0">
                          <a:solidFill>
                            <a:srgbClr val="000000"/>
                          </a:solidFill>
                          <a:effectLst/>
                          <a:latin typeface="+mn-lt"/>
                        </a:rPr>
                        <a:t>Difference between total sold and expiring</a:t>
                      </a:r>
                      <a:r>
                        <a:rPr lang="nl-NL" sz="1400" b="0" i="0" u="none" strike="noStrike" baseline="0" dirty="0">
                          <a:solidFill>
                            <a:srgbClr val="000000"/>
                          </a:solidFill>
                          <a:effectLst/>
                          <a:latin typeface="+mn-lt"/>
                        </a:rPr>
                        <a:t> warranties</a:t>
                      </a:r>
                      <a:endParaRPr lang="en-US" sz="1400" b="0" i="0" u="none" strike="noStrike" dirty="0">
                        <a:solidFill>
                          <a:srgbClr val="000000"/>
                        </a:solidFill>
                        <a:effectLst/>
                        <a:latin typeface="+mn-lt"/>
                      </a:endParaRPr>
                    </a:p>
                  </a:txBody>
                  <a:tcPr marL="6350" marR="6350" marT="6350" marB="0" anchor="ctr">
                    <a:solidFill>
                      <a:schemeClr val="bg1">
                        <a:lumMod val="95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5.2%</a:t>
                      </a:r>
                    </a:p>
                  </a:txBody>
                  <a:tcPr marL="6350" marR="6350" marT="6350" marB="0" anchor="ctr">
                    <a:solidFill>
                      <a:schemeClr val="bg1">
                        <a:lumMod val="95000"/>
                      </a:schemeClr>
                    </a:solidFill>
                  </a:tcPr>
                </a:tc>
                <a:extLst>
                  <a:ext uri="{0D108BD9-81ED-4DB2-BD59-A6C34878D82A}">
                    <a16:rowId xmlns:a16="http://schemas.microsoft.com/office/drawing/2014/main" val="10011"/>
                  </a:ext>
                </a:extLst>
              </a:tr>
              <a:tr h="217103">
                <a:tc>
                  <a:txBody>
                    <a:bodyPr/>
                    <a:lstStyle/>
                    <a:p>
                      <a:pPr algn="ctr" fontAlgn="b"/>
                      <a:r>
                        <a:rPr lang="en-US" sz="1400" b="0" i="0" u="none" strike="noStrike" dirty="0">
                          <a:solidFill>
                            <a:srgbClr val="000000"/>
                          </a:solidFill>
                          <a:effectLst/>
                          <a:latin typeface="+mn-lt"/>
                        </a:rPr>
                        <a:t>12</a:t>
                      </a:r>
                    </a:p>
                  </a:txBody>
                  <a:tcPr marL="6350" marR="6350" marT="6350" marB="0" anchor="ctr">
                    <a:solidFill>
                      <a:schemeClr val="tx2">
                        <a:lumMod val="20000"/>
                        <a:lumOff val="80000"/>
                      </a:schemeClr>
                    </a:solidFill>
                  </a:tcPr>
                </a:tc>
                <a:tc>
                  <a:txBody>
                    <a:bodyPr/>
                    <a:lstStyle/>
                    <a:p>
                      <a:pPr algn="l" fontAlgn="b"/>
                      <a:r>
                        <a:rPr lang="en-US" sz="1400" b="0" i="0" u="none" strike="noStrike" dirty="0">
                          <a:solidFill>
                            <a:srgbClr val="000000"/>
                          </a:solidFill>
                          <a:effectLst/>
                          <a:latin typeface="+mn-lt"/>
                        </a:rPr>
                        <a:t>Thunder</a:t>
                      </a:r>
                    </a:p>
                  </a:txBody>
                  <a:tcPr marL="6350" marR="6350" marT="6350" marB="0" anchor="ctr">
                    <a:solidFill>
                      <a:schemeClr val="tx2">
                        <a:lumMod val="20000"/>
                        <a:lumOff val="80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5.2%</a:t>
                      </a:r>
                    </a:p>
                  </a:txBody>
                  <a:tcPr marL="6350" marR="6350" marT="6350" marB="0" anchor="ctr">
                    <a:solidFill>
                      <a:schemeClr val="tx2">
                        <a:lumMod val="20000"/>
                        <a:lumOff val="80000"/>
                      </a:schemeClr>
                    </a:solidFill>
                  </a:tcPr>
                </a:tc>
                <a:extLst>
                  <a:ext uri="{0D108BD9-81ED-4DB2-BD59-A6C34878D82A}">
                    <a16:rowId xmlns:a16="http://schemas.microsoft.com/office/drawing/2014/main" val="10012"/>
                  </a:ext>
                </a:extLst>
              </a:tr>
              <a:tr h="427536">
                <a:tc>
                  <a:txBody>
                    <a:bodyPr/>
                    <a:lstStyle/>
                    <a:p>
                      <a:pPr algn="ctr" fontAlgn="b"/>
                      <a:r>
                        <a:rPr lang="en-US" sz="1400" b="0" i="0" u="none" strike="noStrike">
                          <a:solidFill>
                            <a:srgbClr val="000000"/>
                          </a:solidFill>
                          <a:effectLst/>
                          <a:latin typeface="+mn-lt"/>
                        </a:rPr>
                        <a:t>13</a:t>
                      </a:r>
                    </a:p>
                  </a:txBody>
                  <a:tcPr marL="6350" marR="6350" marT="6350" marB="0" anchor="ctr">
                    <a:solidFill>
                      <a:schemeClr val="bg1">
                        <a:lumMod val="95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nl-NL" sz="1400" b="0" i="0" u="none" strike="noStrike" dirty="0">
                          <a:solidFill>
                            <a:srgbClr val="000000"/>
                          </a:solidFill>
                          <a:effectLst/>
                          <a:latin typeface="+mn-lt"/>
                        </a:rPr>
                        <a:t>High</a:t>
                      </a:r>
                      <a:r>
                        <a:rPr lang="nl-NL" sz="1400" b="0" i="0" u="none" strike="noStrike" baseline="0" dirty="0">
                          <a:solidFill>
                            <a:srgbClr val="000000"/>
                          </a:solidFill>
                          <a:effectLst/>
                          <a:latin typeface="+mn-lt"/>
                        </a:rPr>
                        <a:t> </a:t>
                      </a:r>
                      <a:r>
                        <a:rPr lang="nl-NL" sz="1400" b="0" i="0" u="none" strike="noStrike" dirty="0">
                          <a:solidFill>
                            <a:srgbClr val="000000"/>
                          </a:solidFill>
                          <a:effectLst/>
                          <a:latin typeface="+mn-lt"/>
                        </a:rPr>
                        <a:t>Sea Level Pressure</a:t>
                      </a:r>
                      <a:endParaRPr lang="en-US" sz="1400" b="0" i="0" u="none" strike="noStrike" dirty="0">
                        <a:solidFill>
                          <a:srgbClr val="000000"/>
                        </a:solidFill>
                        <a:effectLst/>
                        <a:latin typeface="+mn-lt"/>
                      </a:endParaRPr>
                    </a:p>
                  </a:txBody>
                  <a:tcPr marL="6350" marR="6350" marT="6350" marB="0" anchor="ctr">
                    <a:solidFill>
                      <a:schemeClr val="bg1">
                        <a:lumMod val="95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5.1%</a:t>
                      </a:r>
                    </a:p>
                  </a:txBody>
                  <a:tcPr marL="6350" marR="6350" marT="6350" marB="0" anchor="ctr">
                    <a:solidFill>
                      <a:schemeClr val="bg1">
                        <a:lumMod val="95000"/>
                      </a:schemeClr>
                    </a:solidFill>
                  </a:tcPr>
                </a:tc>
                <a:extLst>
                  <a:ext uri="{0D108BD9-81ED-4DB2-BD59-A6C34878D82A}">
                    <a16:rowId xmlns:a16="http://schemas.microsoft.com/office/drawing/2014/main" val="10013"/>
                  </a:ext>
                </a:extLst>
              </a:tr>
              <a:tr h="427536">
                <a:tc>
                  <a:txBody>
                    <a:bodyPr/>
                    <a:lstStyle/>
                    <a:p>
                      <a:pPr algn="ctr" fontAlgn="b"/>
                      <a:r>
                        <a:rPr lang="en-US" sz="1400" b="0" i="0" u="none" strike="noStrike">
                          <a:solidFill>
                            <a:srgbClr val="000000"/>
                          </a:solidFill>
                          <a:effectLst/>
                          <a:latin typeface="+mn-lt"/>
                        </a:rPr>
                        <a:t>14</a:t>
                      </a:r>
                    </a:p>
                  </a:txBody>
                  <a:tcPr marL="6350" marR="6350" marT="6350" marB="0" anchor="ctr">
                    <a:solidFill>
                      <a:schemeClr val="bg1">
                        <a:lumMod val="95000"/>
                      </a:schemeClr>
                    </a:solidFill>
                  </a:tcPr>
                </a:tc>
                <a:tc>
                  <a:txBody>
                    <a:bodyPr/>
                    <a:lstStyle/>
                    <a:p>
                      <a:pPr algn="l" fontAlgn="b"/>
                      <a:r>
                        <a:rPr lang="nl-NL" sz="1400" b="0" i="0" u="none" strike="noStrike" dirty="0">
                          <a:solidFill>
                            <a:srgbClr val="000000"/>
                          </a:solidFill>
                          <a:effectLst/>
                          <a:latin typeface="+mn-lt"/>
                        </a:rPr>
                        <a:t>Low</a:t>
                      </a:r>
                      <a:r>
                        <a:rPr lang="nl-NL" sz="1400" b="0" i="0" u="none" strike="noStrike" baseline="0" dirty="0">
                          <a:solidFill>
                            <a:srgbClr val="000000"/>
                          </a:solidFill>
                          <a:effectLst/>
                          <a:latin typeface="+mn-lt"/>
                        </a:rPr>
                        <a:t> Sea Level Pressure</a:t>
                      </a:r>
                      <a:endParaRPr lang="en-US" sz="1400" b="0" i="0" u="none" strike="noStrike" dirty="0">
                        <a:solidFill>
                          <a:srgbClr val="000000"/>
                        </a:solidFill>
                        <a:effectLst/>
                        <a:latin typeface="+mn-lt"/>
                      </a:endParaRPr>
                    </a:p>
                  </a:txBody>
                  <a:tcPr marL="6350" marR="6350" marT="6350" marB="0" anchor="ctr">
                    <a:solidFill>
                      <a:schemeClr val="bg1">
                        <a:lumMod val="95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5.1%</a:t>
                      </a:r>
                    </a:p>
                  </a:txBody>
                  <a:tcPr marL="6350" marR="6350" marT="6350" marB="0" anchor="ctr">
                    <a:solidFill>
                      <a:schemeClr val="bg1">
                        <a:lumMod val="95000"/>
                      </a:schemeClr>
                    </a:solidFill>
                  </a:tcPr>
                </a:tc>
                <a:extLst>
                  <a:ext uri="{0D108BD9-81ED-4DB2-BD59-A6C34878D82A}">
                    <a16:rowId xmlns:a16="http://schemas.microsoft.com/office/drawing/2014/main" val="10014"/>
                  </a:ext>
                </a:extLst>
              </a:tr>
              <a:tr h="217103">
                <a:tc>
                  <a:txBody>
                    <a:bodyPr/>
                    <a:lstStyle/>
                    <a:p>
                      <a:pPr algn="ctr" fontAlgn="b"/>
                      <a:r>
                        <a:rPr lang="en-US" sz="1400" b="0" i="0" u="none" strike="noStrike" dirty="0">
                          <a:solidFill>
                            <a:srgbClr val="000000"/>
                          </a:solidFill>
                          <a:effectLst/>
                          <a:latin typeface="+mn-lt"/>
                        </a:rPr>
                        <a:t>15</a:t>
                      </a:r>
                    </a:p>
                  </a:txBody>
                  <a:tcPr marL="6350" marR="6350" marT="6350" marB="0" anchor="ctr">
                    <a:solidFill>
                      <a:schemeClr val="tx2">
                        <a:lumMod val="20000"/>
                        <a:lumOff val="80000"/>
                      </a:schemeClr>
                    </a:solidFill>
                  </a:tcPr>
                </a:tc>
                <a:tc>
                  <a:txBody>
                    <a:bodyPr/>
                    <a:lstStyle/>
                    <a:p>
                      <a:pPr algn="l" fontAlgn="b"/>
                      <a:r>
                        <a:rPr lang="nl-NL" sz="1400" b="0" i="0" u="none" strike="noStrike" dirty="0">
                          <a:solidFill>
                            <a:srgbClr val="000000"/>
                          </a:solidFill>
                          <a:effectLst/>
                          <a:latin typeface="+mn-lt"/>
                        </a:rPr>
                        <a:t>Low</a:t>
                      </a:r>
                      <a:r>
                        <a:rPr lang="nl-NL" sz="1400" b="0" i="0" u="none" strike="noStrike" baseline="0" dirty="0">
                          <a:solidFill>
                            <a:srgbClr val="000000"/>
                          </a:solidFill>
                          <a:effectLst/>
                          <a:latin typeface="+mn-lt"/>
                        </a:rPr>
                        <a:t> Temperature</a:t>
                      </a:r>
                      <a:endParaRPr lang="en-US" sz="1400" b="0" i="0" u="none" strike="noStrike" dirty="0">
                        <a:solidFill>
                          <a:srgbClr val="000000"/>
                        </a:solidFill>
                        <a:effectLst/>
                        <a:latin typeface="+mn-lt"/>
                      </a:endParaRPr>
                    </a:p>
                  </a:txBody>
                  <a:tcPr marL="6350" marR="6350" marT="6350" marB="0" anchor="ctr">
                    <a:solidFill>
                      <a:schemeClr val="tx2">
                        <a:lumMod val="20000"/>
                        <a:lumOff val="80000"/>
                      </a:schemeClr>
                    </a:solidFill>
                  </a:tcPr>
                </a:tc>
                <a:tc>
                  <a:txBody>
                    <a:bodyPr/>
                    <a:lstStyle/>
                    <a:p>
                      <a:pPr marL="0" algn="ctr" defTabSz="914400" rtl="0" eaLnBrk="1" fontAlgn="b" latinLnBrk="0" hangingPunct="1"/>
                      <a:r>
                        <a:rPr lang="en-US" sz="1400" b="0" i="0" u="none" strike="noStrike" kern="1200" dirty="0">
                          <a:solidFill>
                            <a:srgbClr val="000000"/>
                          </a:solidFill>
                          <a:effectLst/>
                          <a:latin typeface="+mn-lt"/>
                          <a:ea typeface="+mn-ea"/>
                          <a:cs typeface="+mn-cs"/>
                        </a:rPr>
                        <a:t>5.1%</a:t>
                      </a:r>
                    </a:p>
                  </a:txBody>
                  <a:tcPr marL="6350" marR="6350" marT="6350" marB="0" anchor="ctr">
                    <a:solidFill>
                      <a:schemeClr val="tx2">
                        <a:lumMod val="20000"/>
                        <a:lumOff val="80000"/>
                      </a:schemeClr>
                    </a:solidFill>
                  </a:tcPr>
                </a:tc>
                <a:extLst>
                  <a:ext uri="{0D108BD9-81ED-4DB2-BD59-A6C34878D82A}">
                    <a16:rowId xmlns:a16="http://schemas.microsoft.com/office/drawing/2014/main" val="10015"/>
                  </a:ext>
                </a:extLst>
              </a:tr>
            </a:tbl>
          </a:graphicData>
        </a:graphic>
      </p:graphicFrame>
      <p:sp>
        <p:nvSpPr>
          <p:cNvPr id="6" name="Freeform 5"/>
          <p:cNvSpPr/>
          <p:nvPr>
            <p:custDataLst>
              <p:tags r:id="rId1"/>
            </p:custDataLst>
          </p:nvPr>
        </p:nvSpPr>
        <p:spPr>
          <a:xfrm>
            <a:off x="6074932" y="1653185"/>
            <a:ext cx="502798" cy="3999167"/>
          </a:xfrm>
          <a:custGeom>
            <a:avLst/>
            <a:gdLst/>
            <a:ahLst/>
            <a:cxnLst/>
            <a:rect l="0" t="0" r="0" b="0"/>
            <a:pathLst>
              <a:path w="304801" h="4231416">
                <a:moveTo>
                  <a:pt x="0" y="0"/>
                </a:moveTo>
                <a:lnTo>
                  <a:pt x="304800" y="2115707"/>
                </a:lnTo>
                <a:lnTo>
                  <a:pt x="0" y="4231415"/>
                </a:lnTo>
                <a:close/>
              </a:path>
            </a:pathLst>
          </a:custGeom>
          <a:solidFill>
            <a:schemeClr val="bg2">
              <a:lumMod val="50000"/>
            </a:schemeClr>
          </a:solidFill>
          <a:ln w="19050">
            <a:solidFill>
              <a:schemeClr val="bg2">
                <a:lumMod val="50000"/>
              </a:schemeClr>
            </a:solid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2000" tIns="36000" rIns="36000" bIns="72000" anchor="ctr"/>
          <a:lstStyle/>
          <a:p>
            <a:pPr algn="ctr">
              <a:spcBef>
                <a:spcPct val="50000"/>
              </a:spcBef>
              <a:defRPr/>
            </a:pPr>
            <a:endParaRPr lang="en-GB" sz="1200" b="1" dirty="0">
              <a:solidFill>
                <a:schemeClr val="bg1"/>
              </a:solidFill>
              <a:latin typeface="Calibri" pitchFamily="34" charset="0"/>
              <a:cs typeface="Calibri" pitchFamily="34" charset="0"/>
            </a:endParaRPr>
          </a:p>
        </p:txBody>
      </p:sp>
      <p:graphicFrame>
        <p:nvGraphicFramePr>
          <p:cNvPr id="8" name="Table 7"/>
          <p:cNvGraphicFramePr>
            <a:graphicFrameLocks noGrp="1"/>
          </p:cNvGraphicFramePr>
          <p:nvPr>
            <p:extLst/>
          </p:nvPr>
        </p:nvGraphicFramePr>
        <p:xfrm>
          <a:off x="6660841" y="1200720"/>
          <a:ext cx="4918118" cy="2225040"/>
        </p:xfrm>
        <a:graphic>
          <a:graphicData uri="http://schemas.openxmlformats.org/drawingml/2006/table">
            <a:tbl>
              <a:tblPr firstRow="1" bandRow="1">
                <a:tableStyleId>{5C22544A-7EE6-4342-B048-85BDC9FD1C3A}</a:tableStyleId>
              </a:tblPr>
              <a:tblGrid>
                <a:gridCol w="2018800">
                  <a:extLst>
                    <a:ext uri="{9D8B030D-6E8A-4147-A177-3AD203B41FA5}">
                      <a16:colId xmlns:a16="http://schemas.microsoft.com/office/drawing/2014/main" val="20000"/>
                    </a:ext>
                  </a:extLst>
                </a:gridCol>
                <a:gridCol w="2899318">
                  <a:extLst>
                    <a:ext uri="{9D8B030D-6E8A-4147-A177-3AD203B41FA5}">
                      <a16:colId xmlns:a16="http://schemas.microsoft.com/office/drawing/2014/main" val="20001"/>
                    </a:ext>
                  </a:extLst>
                </a:gridCol>
              </a:tblGrid>
              <a:tr h="370840">
                <a:tc>
                  <a:txBody>
                    <a:bodyPr/>
                    <a:lstStyle/>
                    <a:p>
                      <a:r>
                        <a:rPr lang="nl-NL" sz="1600" dirty="0">
                          <a:latin typeface="+mn-lt"/>
                        </a:rPr>
                        <a:t>Combinations</a:t>
                      </a:r>
                      <a:endParaRPr lang="en-US" sz="1600" dirty="0">
                        <a:latin typeface="+mn-lt"/>
                      </a:endParaRPr>
                    </a:p>
                  </a:txBody>
                  <a:tcPr>
                    <a:solidFill>
                      <a:schemeClr val="tx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600" dirty="0">
                          <a:latin typeface="+mn-lt"/>
                        </a:rPr>
                        <a:t>Forecasting Error Reduction</a:t>
                      </a:r>
                      <a:endParaRPr lang="en-US" sz="1600" dirty="0">
                        <a:latin typeface="+mn-lt"/>
                      </a:endParaRPr>
                    </a:p>
                  </a:txBody>
                  <a:tcPr>
                    <a:solidFill>
                      <a:schemeClr val="tx2">
                        <a:lumMod val="75000"/>
                      </a:schemeClr>
                    </a:solidFill>
                  </a:tcPr>
                </a:tc>
                <a:extLst>
                  <a:ext uri="{0D108BD9-81ED-4DB2-BD59-A6C34878D82A}">
                    <a16:rowId xmlns:a16="http://schemas.microsoft.com/office/drawing/2014/main" val="10000"/>
                  </a:ext>
                </a:extLst>
              </a:tr>
              <a:tr h="370840">
                <a:tc>
                  <a:txBody>
                    <a:bodyPr/>
                    <a:lstStyle/>
                    <a:p>
                      <a:pPr marL="0" algn="l" defTabSz="914400" rtl="0" eaLnBrk="1" fontAlgn="b" latinLnBrk="0" hangingPunct="1"/>
                      <a:r>
                        <a:rPr lang="nl-NL" sz="1400" b="0" i="0" u="none" strike="noStrike" kern="1200" dirty="0">
                          <a:solidFill>
                            <a:srgbClr val="000000"/>
                          </a:solidFill>
                          <a:effectLst/>
                          <a:latin typeface="+mn-lt"/>
                          <a:ea typeface="+mn-ea"/>
                          <a:cs typeface="+mn-cs"/>
                        </a:rPr>
                        <a:t>Putting all Descriptors</a:t>
                      </a:r>
                      <a:endParaRPr lang="en-US" sz="1400" b="0" i="0" u="none" strike="noStrike" kern="1200" dirty="0">
                        <a:solidFill>
                          <a:srgbClr val="000000"/>
                        </a:solidFill>
                        <a:effectLst/>
                        <a:latin typeface="+mn-lt"/>
                        <a:ea typeface="+mn-ea"/>
                        <a:cs typeface="+mn-cs"/>
                      </a:endParaRPr>
                    </a:p>
                  </a:txBody>
                  <a:tcPr>
                    <a:solidFill>
                      <a:schemeClr val="bg1">
                        <a:lumMod val="95000"/>
                      </a:schemeClr>
                    </a:solidFill>
                  </a:tcPr>
                </a:tc>
                <a:tc>
                  <a:txBody>
                    <a:bodyPr/>
                    <a:lstStyle/>
                    <a:p>
                      <a:pPr marL="0" algn="ctr" defTabSz="914400" rtl="0" eaLnBrk="1" fontAlgn="b" latinLnBrk="0" hangingPunct="1"/>
                      <a:r>
                        <a:rPr lang="nl-NL" sz="1400" b="1" i="0" u="none" strike="noStrike" kern="1200" dirty="0">
                          <a:solidFill>
                            <a:srgbClr val="FF0000"/>
                          </a:solidFill>
                          <a:effectLst/>
                          <a:latin typeface="+mn-lt"/>
                          <a:ea typeface="+mn-ea"/>
                          <a:cs typeface="+mn-cs"/>
                        </a:rPr>
                        <a:t>-1%</a:t>
                      </a:r>
                      <a:endParaRPr lang="en-US" sz="1400" b="1" i="0" u="none" strike="noStrike" kern="1200" dirty="0">
                        <a:solidFill>
                          <a:srgbClr val="FF0000"/>
                        </a:solidFill>
                        <a:effectLst/>
                        <a:latin typeface="+mn-lt"/>
                        <a:ea typeface="+mn-ea"/>
                        <a:cs typeface="+mn-cs"/>
                      </a:endParaRPr>
                    </a:p>
                  </a:txBody>
                  <a:tcPr>
                    <a:solidFill>
                      <a:schemeClr val="bg1">
                        <a:lumMod val="95000"/>
                      </a:schemeClr>
                    </a:solidFill>
                  </a:tcPr>
                </a:tc>
                <a:extLst>
                  <a:ext uri="{0D108BD9-81ED-4DB2-BD59-A6C34878D82A}">
                    <a16:rowId xmlns:a16="http://schemas.microsoft.com/office/drawing/2014/main" val="10001"/>
                  </a:ext>
                </a:extLst>
              </a:tr>
              <a:tr h="370840">
                <a:tc>
                  <a:txBody>
                    <a:bodyPr/>
                    <a:lstStyle/>
                    <a:p>
                      <a:pPr marL="0" algn="l" defTabSz="914400" rtl="0" eaLnBrk="1" fontAlgn="b" latinLnBrk="0" hangingPunct="1"/>
                      <a:r>
                        <a:rPr lang="nl-NL" sz="1400" b="0" i="0" u="none" strike="noStrike" kern="1200" dirty="0">
                          <a:solidFill>
                            <a:srgbClr val="000000"/>
                          </a:solidFill>
                          <a:effectLst/>
                          <a:latin typeface="+mn-lt"/>
                          <a:ea typeface="+mn-ea"/>
                          <a:cs typeface="+mn-cs"/>
                        </a:rPr>
                        <a:t>Top 15</a:t>
                      </a:r>
                      <a:endParaRPr lang="en-US" sz="1400" b="0" i="0" u="none" strike="noStrike" kern="1200" dirty="0">
                        <a:solidFill>
                          <a:srgbClr val="000000"/>
                        </a:solidFill>
                        <a:effectLst/>
                        <a:latin typeface="+mn-lt"/>
                        <a:ea typeface="+mn-ea"/>
                        <a:cs typeface="+mn-cs"/>
                      </a:endParaRPr>
                    </a:p>
                  </a:txBody>
                  <a:tcPr>
                    <a:solidFill>
                      <a:schemeClr val="bg1">
                        <a:lumMod val="95000"/>
                      </a:schemeClr>
                    </a:solidFill>
                  </a:tcPr>
                </a:tc>
                <a:tc>
                  <a:txBody>
                    <a:bodyPr/>
                    <a:lstStyle/>
                    <a:p>
                      <a:pPr marL="0" algn="ctr" defTabSz="914400" rtl="0" eaLnBrk="1" fontAlgn="b" latinLnBrk="0" hangingPunct="1"/>
                      <a:r>
                        <a:rPr lang="nl-NL" sz="1400" b="1" i="0" u="none" strike="noStrike" kern="1200" dirty="0">
                          <a:solidFill>
                            <a:srgbClr val="00B050"/>
                          </a:solidFill>
                          <a:effectLst/>
                          <a:latin typeface="+mn-lt"/>
                          <a:ea typeface="+mn-ea"/>
                          <a:cs typeface="+mn-cs"/>
                        </a:rPr>
                        <a:t>9%</a:t>
                      </a:r>
                      <a:endParaRPr lang="en-US" sz="1400" b="1" i="0" u="none" strike="noStrike" kern="1200" dirty="0">
                        <a:solidFill>
                          <a:srgbClr val="00B050"/>
                        </a:solidFill>
                        <a:effectLst/>
                        <a:latin typeface="+mn-lt"/>
                        <a:ea typeface="+mn-ea"/>
                        <a:cs typeface="+mn-cs"/>
                      </a:endParaRPr>
                    </a:p>
                  </a:txBody>
                  <a:tcPr>
                    <a:solidFill>
                      <a:schemeClr val="bg1">
                        <a:lumMod val="95000"/>
                      </a:schemeClr>
                    </a:solidFill>
                  </a:tcPr>
                </a:tc>
                <a:extLst>
                  <a:ext uri="{0D108BD9-81ED-4DB2-BD59-A6C34878D82A}">
                    <a16:rowId xmlns:a16="http://schemas.microsoft.com/office/drawing/2014/main" val="10002"/>
                  </a:ext>
                </a:extLst>
              </a:tr>
              <a:tr h="370840">
                <a:tc>
                  <a:txBody>
                    <a:bodyPr/>
                    <a:lstStyle/>
                    <a:p>
                      <a:pPr marL="0" algn="l" defTabSz="914400" rtl="0" eaLnBrk="1" fontAlgn="b" latinLnBrk="0" hangingPunct="1"/>
                      <a:r>
                        <a:rPr lang="nl-NL" sz="1400" b="0" i="0" u="none" strike="noStrike" kern="1200" dirty="0">
                          <a:solidFill>
                            <a:srgbClr val="000000"/>
                          </a:solidFill>
                          <a:effectLst/>
                          <a:latin typeface="+mn-lt"/>
                          <a:ea typeface="+mn-ea"/>
                          <a:cs typeface="+mn-cs"/>
                        </a:rPr>
                        <a:t>Top 10</a:t>
                      </a:r>
                      <a:endParaRPr lang="en-US" sz="1400" b="0" i="0" u="none" strike="noStrike" kern="1200" dirty="0">
                        <a:solidFill>
                          <a:srgbClr val="000000"/>
                        </a:solidFill>
                        <a:effectLst/>
                        <a:latin typeface="+mn-lt"/>
                        <a:ea typeface="+mn-ea"/>
                        <a:cs typeface="+mn-cs"/>
                      </a:endParaRPr>
                    </a:p>
                  </a:txBody>
                  <a:tcPr>
                    <a:solidFill>
                      <a:schemeClr val="bg1">
                        <a:lumMod val="95000"/>
                      </a:schemeClr>
                    </a:solidFill>
                  </a:tcPr>
                </a:tc>
                <a:tc>
                  <a:txBody>
                    <a:bodyPr/>
                    <a:lstStyle/>
                    <a:p>
                      <a:pPr marL="0" algn="ctr" defTabSz="914400" rtl="0" eaLnBrk="1" fontAlgn="b" latinLnBrk="0" hangingPunct="1"/>
                      <a:r>
                        <a:rPr lang="nl-NL" sz="1400" b="1" i="0" u="none" strike="noStrike" kern="1200" dirty="0">
                          <a:solidFill>
                            <a:srgbClr val="00B050"/>
                          </a:solidFill>
                          <a:effectLst/>
                          <a:latin typeface="+mn-lt"/>
                          <a:ea typeface="+mn-ea"/>
                          <a:cs typeface="+mn-cs"/>
                        </a:rPr>
                        <a:t>2%</a:t>
                      </a:r>
                      <a:endParaRPr lang="en-US" sz="1400" b="1" i="0" u="none" strike="noStrike" kern="1200" dirty="0">
                        <a:solidFill>
                          <a:srgbClr val="00B050"/>
                        </a:solidFill>
                        <a:effectLst/>
                        <a:latin typeface="+mn-lt"/>
                        <a:ea typeface="+mn-ea"/>
                        <a:cs typeface="+mn-cs"/>
                      </a:endParaRPr>
                    </a:p>
                  </a:txBody>
                  <a:tcPr>
                    <a:solidFill>
                      <a:schemeClr val="bg1">
                        <a:lumMod val="95000"/>
                      </a:schemeClr>
                    </a:solidFill>
                  </a:tcPr>
                </a:tc>
                <a:extLst>
                  <a:ext uri="{0D108BD9-81ED-4DB2-BD59-A6C34878D82A}">
                    <a16:rowId xmlns:a16="http://schemas.microsoft.com/office/drawing/2014/main" val="10003"/>
                  </a:ext>
                </a:extLst>
              </a:tr>
              <a:tr h="370840">
                <a:tc>
                  <a:txBody>
                    <a:bodyPr/>
                    <a:lstStyle/>
                    <a:p>
                      <a:pPr marL="0" algn="l" defTabSz="914400" rtl="0" eaLnBrk="1" fontAlgn="b" latinLnBrk="0" hangingPunct="1"/>
                      <a:r>
                        <a:rPr lang="nl-NL" sz="1400" b="0" i="0" u="none" strike="noStrike" kern="1200" dirty="0">
                          <a:solidFill>
                            <a:srgbClr val="000000"/>
                          </a:solidFill>
                          <a:effectLst/>
                          <a:latin typeface="+mn-lt"/>
                          <a:ea typeface="+mn-ea"/>
                          <a:cs typeface="+mn-cs"/>
                        </a:rPr>
                        <a:t>Top 5</a:t>
                      </a:r>
                      <a:endParaRPr lang="en-US" sz="1400" b="0" i="0" u="none" strike="noStrike" kern="1200" dirty="0">
                        <a:solidFill>
                          <a:srgbClr val="000000"/>
                        </a:solidFill>
                        <a:effectLst/>
                        <a:latin typeface="+mn-lt"/>
                        <a:ea typeface="+mn-ea"/>
                        <a:cs typeface="+mn-cs"/>
                      </a:endParaRPr>
                    </a:p>
                  </a:txBody>
                  <a:tcPr>
                    <a:solidFill>
                      <a:schemeClr val="bg1">
                        <a:lumMod val="95000"/>
                      </a:schemeClr>
                    </a:solidFill>
                  </a:tcPr>
                </a:tc>
                <a:tc>
                  <a:txBody>
                    <a:bodyPr/>
                    <a:lstStyle/>
                    <a:p>
                      <a:pPr marL="0" algn="ctr" defTabSz="914400" rtl="0" eaLnBrk="1" fontAlgn="b" latinLnBrk="0" hangingPunct="1"/>
                      <a:r>
                        <a:rPr lang="nl-NL" sz="1400" b="1" i="0" u="none" strike="noStrike" kern="1200" dirty="0">
                          <a:solidFill>
                            <a:srgbClr val="FF0000"/>
                          </a:solidFill>
                          <a:effectLst/>
                          <a:latin typeface="+mn-lt"/>
                          <a:ea typeface="+mn-ea"/>
                          <a:cs typeface="+mn-cs"/>
                        </a:rPr>
                        <a:t>-2%</a:t>
                      </a:r>
                      <a:endParaRPr lang="en-US" sz="1400" b="1" i="0" u="none" strike="noStrike" kern="1200" dirty="0">
                        <a:solidFill>
                          <a:srgbClr val="FF0000"/>
                        </a:solidFill>
                        <a:effectLst/>
                        <a:latin typeface="+mn-lt"/>
                        <a:ea typeface="+mn-ea"/>
                        <a:cs typeface="+mn-cs"/>
                      </a:endParaRPr>
                    </a:p>
                  </a:txBody>
                  <a:tcPr>
                    <a:solidFill>
                      <a:schemeClr val="bg1">
                        <a:lumMod val="95000"/>
                      </a:schemeClr>
                    </a:solidFill>
                  </a:tcPr>
                </a:tc>
                <a:extLst>
                  <a:ext uri="{0D108BD9-81ED-4DB2-BD59-A6C34878D82A}">
                    <a16:rowId xmlns:a16="http://schemas.microsoft.com/office/drawing/2014/main" val="10004"/>
                  </a:ext>
                </a:extLst>
              </a:tr>
              <a:tr h="370840">
                <a:tc>
                  <a:txBody>
                    <a:bodyPr/>
                    <a:lstStyle/>
                    <a:p>
                      <a:pPr marL="0" algn="l" defTabSz="914400" rtl="0" eaLnBrk="1" fontAlgn="b" latinLnBrk="0" hangingPunct="1"/>
                      <a:r>
                        <a:rPr lang="nl-NL" sz="1400" b="1" i="0" u="none" strike="noStrike" kern="1200" dirty="0">
                          <a:solidFill>
                            <a:srgbClr val="000000"/>
                          </a:solidFill>
                          <a:effectLst/>
                          <a:latin typeface="+mn-lt"/>
                          <a:ea typeface="+mn-ea"/>
                          <a:cs typeface="+mn-cs"/>
                        </a:rPr>
                        <a:t>Best of Each</a:t>
                      </a:r>
                      <a:endParaRPr lang="en-US" sz="1400" b="1" i="0" u="none" strike="noStrike" kern="1200" dirty="0">
                        <a:solidFill>
                          <a:srgbClr val="000000"/>
                        </a:solidFill>
                        <a:effectLst/>
                        <a:latin typeface="+mn-lt"/>
                        <a:ea typeface="+mn-ea"/>
                        <a:cs typeface="+mn-cs"/>
                      </a:endParaRPr>
                    </a:p>
                  </a:txBody>
                  <a:tcPr>
                    <a:solidFill>
                      <a:schemeClr val="tx2">
                        <a:lumMod val="20000"/>
                        <a:lumOff val="80000"/>
                      </a:schemeClr>
                    </a:solidFill>
                  </a:tcPr>
                </a:tc>
                <a:tc>
                  <a:txBody>
                    <a:bodyPr/>
                    <a:lstStyle/>
                    <a:p>
                      <a:pPr marL="0" algn="ctr" defTabSz="914400" rtl="0" eaLnBrk="1" fontAlgn="b" latinLnBrk="0" hangingPunct="1"/>
                      <a:r>
                        <a:rPr lang="nl-NL" sz="1400" b="1" i="0" u="none" strike="noStrike" kern="1200" dirty="0">
                          <a:solidFill>
                            <a:srgbClr val="00B050"/>
                          </a:solidFill>
                          <a:effectLst/>
                          <a:latin typeface="+mn-lt"/>
                          <a:ea typeface="+mn-ea"/>
                          <a:cs typeface="+mn-cs"/>
                        </a:rPr>
                        <a:t>10%</a:t>
                      </a:r>
                      <a:endParaRPr lang="en-US" sz="1400" b="1" i="0" u="none" strike="noStrike" kern="1200" dirty="0">
                        <a:solidFill>
                          <a:srgbClr val="00B050"/>
                        </a:solidFill>
                        <a:effectLst/>
                        <a:latin typeface="+mn-lt"/>
                        <a:ea typeface="+mn-ea"/>
                        <a:cs typeface="+mn-cs"/>
                      </a:endParaRPr>
                    </a:p>
                  </a:txBody>
                  <a:tcPr>
                    <a:solidFill>
                      <a:schemeClr val="tx2">
                        <a:lumMod val="20000"/>
                        <a:lumOff val="80000"/>
                      </a:schemeClr>
                    </a:solidFill>
                  </a:tcPr>
                </a:tc>
                <a:extLst>
                  <a:ext uri="{0D108BD9-81ED-4DB2-BD59-A6C34878D82A}">
                    <a16:rowId xmlns:a16="http://schemas.microsoft.com/office/drawing/2014/main" val="10005"/>
                  </a:ext>
                </a:extLst>
              </a:tr>
            </a:tbl>
          </a:graphicData>
        </a:graphic>
      </p:graphicFrame>
      <p:sp>
        <p:nvSpPr>
          <p:cNvPr id="10" name="Rectangle 9"/>
          <p:cNvSpPr/>
          <p:nvPr/>
        </p:nvSpPr>
        <p:spPr>
          <a:xfrm>
            <a:off x="6660841" y="3735125"/>
            <a:ext cx="4918118" cy="2400547"/>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nl-NL" sz="1600" dirty="0"/>
              <a:t>Fog has the highest impact on forecasting intake volume followed by wind</a:t>
            </a:r>
          </a:p>
          <a:p>
            <a:endParaRPr lang="nl-NL" sz="1600" dirty="0"/>
          </a:p>
          <a:p>
            <a:pPr marL="285750" indent="-285750">
              <a:buFont typeface="Wingdings" panose="05000000000000000000" pitchFamily="2" charset="2"/>
              <a:buChar char="§"/>
            </a:pPr>
            <a:r>
              <a:rPr lang="nl-NL" sz="1600" dirty="0"/>
              <a:t>Despite multiple triggers driving intake volume individually, a combination that does not repeat similar parameters yeilds better overall results</a:t>
            </a:r>
          </a:p>
          <a:p>
            <a:endParaRPr lang="nl-NL" sz="1600" dirty="0"/>
          </a:p>
          <a:p>
            <a:pPr marL="285750" indent="-285750">
              <a:buFont typeface="Wingdings" panose="05000000000000000000" pitchFamily="2" charset="2"/>
              <a:buChar char="§"/>
            </a:pPr>
            <a:r>
              <a:rPr lang="nl-NL" sz="1600" dirty="0">
                <a:solidFill>
                  <a:schemeClr val="bg1"/>
                </a:solidFill>
              </a:rPr>
              <a:t>Total expiring warranties a</a:t>
            </a:r>
            <a:r>
              <a:rPr lang="nl-NL" sz="1600" dirty="0"/>
              <a:t>lso has an impact in the intake volume</a:t>
            </a:r>
          </a:p>
        </p:txBody>
      </p:sp>
      <p:sp>
        <p:nvSpPr>
          <p:cNvPr id="12" name="Rectangle 11"/>
          <p:cNvSpPr/>
          <p:nvPr/>
        </p:nvSpPr>
        <p:spPr>
          <a:xfrm>
            <a:off x="853982" y="6519783"/>
            <a:ext cx="3488455" cy="246221"/>
          </a:xfrm>
          <a:prstGeom prst="rect">
            <a:avLst/>
          </a:prstGeom>
        </p:spPr>
        <p:txBody>
          <a:bodyPr wrap="none">
            <a:spAutoFit/>
          </a:bodyPr>
          <a:lstStyle/>
          <a:p>
            <a:r>
              <a:rPr lang="en-US" sz="1000" i="1" dirty="0"/>
              <a:t>Note: Analysis based on SLA Group C and HP postcode area</a:t>
            </a:r>
            <a:endParaRPr lang="en-US" sz="10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528" y="6233107"/>
            <a:ext cx="948440" cy="286676"/>
          </a:xfrm>
          <a:prstGeom prst="rect">
            <a:avLst/>
          </a:prstGeom>
        </p:spPr>
      </p:pic>
    </p:spTree>
    <p:extLst>
      <p:ext uri="{BB962C8B-B14F-4D97-AF65-F5344CB8AC3E}">
        <p14:creationId xmlns:p14="http://schemas.microsoft.com/office/powerpoint/2010/main" val="74289096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defTabSz="607673">
              <a:lnSpc>
                <a:spcPct val="100000"/>
              </a:lnSpc>
              <a:spcBef>
                <a:spcPts val="0"/>
              </a:spcBef>
            </a:pPr>
            <a:r>
              <a:rPr lang="nl-NL" sz="3200" b="1" dirty="0"/>
              <a:t>Previously unknown insights: the “Aha” moment for Baxi</a:t>
            </a:r>
            <a:endParaRPr lang="en-US" sz="3200" b="1" dirty="0"/>
          </a:p>
        </p:txBody>
      </p:sp>
      <p:sp>
        <p:nvSpPr>
          <p:cNvPr id="5" name="Oval 4"/>
          <p:cNvSpPr/>
          <p:nvPr/>
        </p:nvSpPr>
        <p:spPr>
          <a:xfrm>
            <a:off x="1067767" y="2170508"/>
            <a:ext cx="721325" cy="721326"/>
          </a:xfrm>
          <a:prstGeom prst="ellipse">
            <a:avLst/>
          </a:prstGeom>
          <a:solidFill>
            <a:schemeClr val="tx2">
              <a:lumMod val="75000"/>
            </a:schemeClr>
          </a:solidFill>
          <a:ln w="12700" cmpd="sng">
            <a:solidFill>
              <a:schemeClr val="tx2">
                <a:lumMod val="75000"/>
              </a:schemeClr>
            </a:solidFill>
            <a:tailEnd type="none" w="med" len="med"/>
          </a:ln>
        </p:spPr>
        <p:style>
          <a:lnRef idx="1">
            <a:schemeClr val="accent1"/>
          </a:lnRef>
          <a:fillRef idx="0">
            <a:schemeClr val="accent1"/>
          </a:fillRef>
          <a:effectRef idx="0">
            <a:schemeClr val="accent1"/>
          </a:effectRef>
          <a:fontRef idx="minor">
            <a:schemeClr val="tx1"/>
          </a:fontRef>
        </p:style>
        <p:txBody>
          <a:bodyPr lIns="0" tIns="45717" rIns="0" bIns="4571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ea typeface="Roboto Light" panose="02000000000000000000" pitchFamily="2" charset="0"/>
                <a:cs typeface="+mn-cs"/>
              </a:rPr>
              <a:t>1</a:t>
            </a:r>
          </a:p>
        </p:txBody>
      </p:sp>
      <p:sp>
        <p:nvSpPr>
          <p:cNvPr id="6" name="Oval 5"/>
          <p:cNvSpPr/>
          <p:nvPr/>
        </p:nvSpPr>
        <p:spPr>
          <a:xfrm>
            <a:off x="3379936" y="2170508"/>
            <a:ext cx="721325" cy="721326"/>
          </a:xfrm>
          <a:prstGeom prst="ellipse">
            <a:avLst/>
          </a:prstGeom>
          <a:solidFill>
            <a:schemeClr val="tx2">
              <a:lumMod val="75000"/>
            </a:schemeClr>
          </a:solidFill>
          <a:ln w="12700" cmpd="sng">
            <a:solidFill>
              <a:schemeClr val="tx2">
                <a:lumMod val="75000"/>
              </a:schemeClr>
            </a:solidFill>
            <a:tailEnd type="none" w="med" len="med"/>
          </a:ln>
        </p:spPr>
        <p:style>
          <a:lnRef idx="1">
            <a:schemeClr val="accent1"/>
          </a:lnRef>
          <a:fillRef idx="0">
            <a:schemeClr val="accent1"/>
          </a:fillRef>
          <a:effectRef idx="0">
            <a:schemeClr val="accent1"/>
          </a:effectRef>
          <a:fontRef idx="minor">
            <a:schemeClr val="tx1"/>
          </a:fontRef>
        </p:style>
        <p:txBody>
          <a:bodyPr lIns="0" tIns="45717" rIns="0" bIns="4571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ea typeface="Roboto Light" panose="02000000000000000000" pitchFamily="2" charset="0"/>
                <a:cs typeface="+mn-cs"/>
              </a:rPr>
              <a:t>2</a:t>
            </a:r>
          </a:p>
        </p:txBody>
      </p:sp>
      <p:sp>
        <p:nvSpPr>
          <p:cNvPr id="7" name="Oval 6"/>
          <p:cNvSpPr/>
          <p:nvPr/>
        </p:nvSpPr>
        <p:spPr>
          <a:xfrm>
            <a:off x="5729133" y="2170508"/>
            <a:ext cx="721325" cy="721326"/>
          </a:xfrm>
          <a:prstGeom prst="ellipse">
            <a:avLst/>
          </a:prstGeom>
          <a:solidFill>
            <a:schemeClr val="tx2">
              <a:lumMod val="75000"/>
            </a:schemeClr>
          </a:solidFill>
          <a:ln w="12700" cmpd="sng">
            <a:solidFill>
              <a:schemeClr val="tx2">
                <a:lumMod val="75000"/>
              </a:schemeClr>
            </a:solidFill>
            <a:tailEnd type="none" w="med" len="med"/>
          </a:ln>
        </p:spPr>
        <p:style>
          <a:lnRef idx="1">
            <a:schemeClr val="accent1"/>
          </a:lnRef>
          <a:fillRef idx="0">
            <a:schemeClr val="accent1"/>
          </a:fillRef>
          <a:effectRef idx="0">
            <a:schemeClr val="accent1"/>
          </a:effectRef>
          <a:fontRef idx="minor">
            <a:schemeClr val="tx1"/>
          </a:fontRef>
        </p:style>
        <p:txBody>
          <a:bodyPr lIns="0" tIns="45717" rIns="0" bIns="4571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ea typeface="Roboto Light" panose="02000000000000000000" pitchFamily="2" charset="0"/>
                <a:cs typeface="+mn-cs"/>
              </a:rPr>
              <a:t>3</a:t>
            </a:r>
          </a:p>
        </p:txBody>
      </p:sp>
      <p:sp>
        <p:nvSpPr>
          <p:cNvPr id="8" name="Oval 7"/>
          <p:cNvSpPr/>
          <p:nvPr/>
        </p:nvSpPr>
        <p:spPr>
          <a:xfrm>
            <a:off x="8078328" y="2170508"/>
            <a:ext cx="721325" cy="721326"/>
          </a:xfrm>
          <a:prstGeom prst="ellipse">
            <a:avLst/>
          </a:prstGeom>
          <a:solidFill>
            <a:schemeClr val="tx2">
              <a:lumMod val="75000"/>
            </a:schemeClr>
          </a:solidFill>
          <a:ln w="12700" cmpd="sng">
            <a:solidFill>
              <a:schemeClr val="tx2">
                <a:lumMod val="75000"/>
              </a:schemeClr>
            </a:solidFill>
            <a:tailEnd type="none" w="med" len="med"/>
          </a:ln>
        </p:spPr>
        <p:style>
          <a:lnRef idx="1">
            <a:schemeClr val="accent1"/>
          </a:lnRef>
          <a:fillRef idx="0">
            <a:schemeClr val="accent1"/>
          </a:fillRef>
          <a:effectRef idx="0">
            <a:schemeClr val="accent1"/>
          </a:effectRef>
          <a:fontRef idx="minor">
            <a:schemeClr val="tx1"/>
          </a:fontRef>
        </p:style>
        <p:txBody>
          <a:bodyPr lIns="0" tIns="45717" rIns="0" bIns="4571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ea typeface="Roboto Light" panose="02000000000000000000" pitchFamily="2" charset="0"/>
                <a:cs typeface="+mn-cs"/>
              </a:rPr>
              <a:t>4</a:t>
            </a:r>
          </a:p>
        </p:txBody>
      </p:sp>
      <p:sp>
        <p:nvSpPr>
          <p:cNvPr id="9" name="Oval 8"/>
          <p:cNvSpPr/>
          <p:nvPr/>
        </p:nvSpPr>
        <p:spPr>
          <a:xfrm>
            <a:off x="10414262" y="2170508"/>
            <a:ext cx="721325" cy="721326"/>
          </a:xfrm>
          <a:prstGeom prst="ellipse">
            <a:avLst/>
          </a:prstGeom>
          <a:solidFill>
            <a:schemeClr val="tx2">
              <a:lumMod val="75000"/>
            </a:schemeClr>
          </a:solidFill>
          <a:ln w="12700" cmpd="sng">
            <a:solidFill>
              <a:schemeClr val="tx2">
                <a:lumMod val="75000"/>
              </a:schemeClr>
            </a:solidFill>
            <a:tailEnd type="none" w="med" len="med"/>
          </a:ln>
        </p:spPr>
        <p:style>
          <a:lnRef idx="1">
            <a:schemeClr val="accent1"/>
          </a:lnRef>
          <a:fillRef idx="0">
            <a:schemeClr val="accent1"/>
          </a:fillRef>
          <a:effectRef idx="0">
            <a:schemeClr val="accent1"/>
          </a:effectRef>
          <a:fontRef idx="minor">
            <a:schemeClr val="tx1"/>
          </a:fontRef>
        </p:style>
        <p:txBody>
          <a:bodyPr lIns="0" tIns="45717" rIns="0" bIns="4571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a:ea typeface="Roboto Light" panose="02000000000000000000" pitchFamily="2" charset="0"/>
                <a:cs typeface="+mn-cs"/>
              </a:rPr>
              <a:t>5</a:t>
            </a:r>
          </a:p>
        </p:txBody>
      </p:sp>
      <p:cxnSp>
        <p:nvCxnSpPr>
          <p:cNvPr id="10" name="Straight Connector 9"/>
          <p:cNvCxnSpPr/>
          <p:nvPr/>
        </p:nvCxnSpPr>
        <p:spPr>
          <a:xfrm>
            <a:off x="1789092" y="2531170"/>
            <a:ext cx="1590844" cy="0"/>
          </a:xfrm>
          <a:prstGeom prst="line">
            <a:avLst/>
          </a:prstGeom>
          <a:ln w="28575">
            <a:solidFill>
              <a:schemeClr val="tx2">
                <a:lumMod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11135585" y="2528755"/>
            <a:ext cx="683999" cy="4833"/>
          </a:xfrm>
          <a:prstGeom prst="line">
            <a:avLst/>
          </a:prstGeom>
          <a:ln w="28575">
            <a:solidFill>
              <a:schemeClr val="tx2">
                <a:lumMod val="50000"/>
              </a:schemeClr>
            </a:solidFill>
            <a:prstDash val="dot"/>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101260" y="2531170"/>
            <a:ext cx="1627871" cy="0"/>
          </a:xfrm>
          <a:prstGeom prst="line">
            <a:avLst/>
          </a:prstGeom>
          <a:ln w="28575">
            <a:solidFill>
              <a:schemeClr val="tx2">
                <a:lumMod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450455" y="2531170"/>
            <a:ext cx="1627871" cy="0"/>
          </a:xfrm>
          <a:prstGeom prst="line">
            <a:avLst/>
          </a:prstGeom>
          <a:ln w="28575">
            <a:solidFill>
              <a:schemeClr val="tx2">
                <a:lumMod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8799651" y="2531170"/>
            <a:ext cx="1614609" cy="0"/>
          </a:xfrm>
          <a:prstGeom prst="line">
            <a:avLst/>
          </a:prstGeom>
          <a:ln w="28575">
            <a:solidFill>
              <a:schemeClr val="tx2">
                <a:lumMod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57190" y="2531170"/>
            <a:ext cx="710577" cy="0"/>
          </a:xfrm>
          <a:prstGeom prst="line">
            <a:avLst/>
          </a:prstGeom>
          <a:ln w="28575">
            <a:solidFill>
              <a:schemeClr val="tx2">
                <a:lumMod val="50000"/>
              </a:schemeClr>
            </a:solidFill>
            <a:prstDash val="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497434" y="3168696"/>
            <a:ext cx="2053676" cy="1323439"/>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5CB9"/>
              </a:buClr>
              <a:buSzTx/>
              <a:buFontTx/>
              <a:buNone/>
              <a:tabLst/>
              <a:defRPr/>
            </a:pPr>
            <a:r>
              <a:rPr kumimoji="0" lang="en-AU" sz="2000" b="0" i="0" u="none" strike="noStrike" kern="1200" cap="none" spc="0" normalizeH="0" baseline="0" noProof="0" dirty="0">
                <a:ln>
                  <a:noFill/>
                </a:ln>
                <a:solidFill>
                  <a:srgbClr val="595959"/>
                </a:solidFill>
                <a:effectLst/>
                <a:uLnTx/>
                <a:uFillTx/>
                <a:latin typeface="Segoe UI"/>
                <a:ea typeface="Segoe UI" panose="020B0502040204020203" pitchFamily="34" charset="0"/>
                <a:cs typeface="Segoe UI" panose="020B0502040204020203" pitchFamily="34" charset="0"/>
              </a:rPr>
              <a:t>Fog and wind speed are top triggers driving job requests</a:t>
            </a:r>
          </a:p>
        </p:txBody>
      </p:sp>
      <p:sp>
        <p:nvSpPr>
          <p:cNvPr id="18" name="Rectangle 17"/>
          <p:cNvSpPr/>
          <p:nvPr/>
        </p:nvSpPr>
        <p:spPr>
          <a:xfrm>
            <a:off x="2707935" y="3168696"/>
            <a:ext cx="2065325" cy="1323439"/>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2000" b="0" i="0" u="none" strike="noStrike" kern="1200" cap="none" spc="0" normalizeH="0" baseline="0" noProof="0" dirty="0">
                <a:ln>
                  <a:noFill/>
                </a:ln>
                <a:solidFill>
                  <a:srgbClr val="595959"/>
                </a:solidFill>
                <a:effectLst/>
                <a:uLnTx/>
                <a:uFillTx/>
                <a:latin typeface="Segoe UI"/>
                <a:ea typeface="Segoe UI" panose="020B0502040204020203" pitchFamily="34" charset="0"/>
                <a:cs typeface="Segoe UI" panose="020B0502040204020203" pitchFamily="34" charset="0"/>
              </a:rPr>
              <a:t>Weather does not impact every region in the same way</a:t>
            </a:r>
          </a:p>
        </p:txBody>
      </p:sp>
      <p:sp>
        <p:nvSpPr>
          <p:cNvPr id="19" name="Rectangle 18"/>
          <p:cNvSpPr/>
          <p:nvPr/>
        </p:nvSpPr>
        <p:spPr>
          <a:xfrm>
            <a:off x="5089021" y="3168696"/>
            <a:ext cx="2146919" cy="1631216"/>
          </a:xfrm>
          <a:prstGeom prst="rect">
            <a:avLst/>
          </a:prstGeom>
          <a:ln>
            <a:noFill/>
          </a:ln>
        </p:spPr>
        <p:txBody>
          <a:bodyPr wrap="square">
            <a:spAutoFit/>
          </a:bodyPr>
          <a:lstStyle/>
          <a:p>
            <a:pPr algn="ctr">
              <a:defRPr/>
            </a:pPr>
            <a:r>
              <a:rPr lang="en-AU" sz="2000" dirty="0">
                <a:solidFill>
                  <a:srgbClr val="595959"/>
                </a:solidFill>
                <a:latin typeface="Segoe UI"/>
                <a:ea typeface="Segoe UI" panose="020B0502040204020203" pitchFamily="34" charset="0"/>
                <a:cs typeface="Segoe UI" panose="020B0502040204020203" pitchFamily="34" charset="0"/>
              </a:rPr>
              <a:t>Temperature does not impact job requests in any significant way</a:t>
            </a:r>
          </a:p>
        </p:txBody>
      </p:sp>
      <p:sp>
        <p:nvSpPr>
          <p:cNvPr id="20" name="Rectangle 19"/>
          <p:cNvSpPr/>
          <p:nvPr/>
        </p:nvSpPr>
        <p:spPr>
          <a:xfrm>
            <a:off x="9827035" y="3117327"/>
            <a:ext cx="1895777" cy="1323439"/>
          </a:xfrm>
          <a:prstGeom prst="rect">
            <a:avLst/>
          </a:prstGeom>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000" b="0" i="0" u="none" strike="noStrike" kern="1200" cap="none" spc="0" normalizeH="0" baseline="0" noProof="0" dirty="0">
                <a:ln>
                  <a:noFill/>
                </a:ln>
                <a:solidFill>
                  <a:srgbClr val="595959"/>
                </a:solidFill>
                <a:effectLst/>
                <a:uLnTx/>
                <a:uFillTx/>
                <a:latin typeface="Segoe UI"/>
                <a:ea typeface="Segoe UI" panose="020B0502040204020203" pitchFamily="34" charset="0"/>
                <a:cs typeface="Segoe UI" panose="020B0502040204020203" pitchFamily="34" charset="0"/>
              </a:rPr>
              <a:t>Non-urgent requests are not affected by weather</a:t>
            </a:r>
            <a:endParaRPr kumimoji="0" lang="en-US" sz="2000" b="0" i="0" u="none" strike="noStrike" kern="1200" cap="none" spc="0" normalizeH="0" baseline="0" noProof="0" dirty="0">
              <a:ln>
                <a:noFill/>
              </a:ln>
              <a:solidFill>
                <a:srgbClr val="595959"/>
              </a:solidFill>
              <a:effectLst/>
              <a:uLnTx/>
              <a:uFillTx/>
              <a:latin typeface="Segoe UI"/>
              <a:ea typeface="Segoe UI" panose="020B0502040204020203" pitchFamily="34" charset="0"/>
              <a:cs typeface="Segoe UI" panose="020B0502040204020203" pitchFamily="34" charset="0"/>
            </a:endParaRPr>
          </a:p>
        </p:txBody>
      </p:sp>
      <p:sp>
        <p:nvSpPr>
          <p:cNvPr id="21" name="Rectangle 20"/>
          <p:cNvSpPr/>
          <p:nvPr/>
        </p:nvSpPr>
        <p:spPr>
          <a:xfrm>
            <a:off x="7424952" y="3174677"/>
            <a:ext cx="2213070" cy="1631216"/>
          </a:xfrm>
          <a:prstGeom prst="rect">
            <a:avLst/>
          </a:prstGeom>
          <a:ln>
            <a:noFill/>
          </a:ln>
        </p:spPr>
        <p:txBody>
          <a:bodyPr wrap="square">
            <a:spAutoFit/>
          </a:bodyPr>
          <a:lstStyle/>
          <a:p>
            <a:pPr marL="0" marR="0" lvl="1" indent="0" algn="ctr" defTabSz="914400" rtl="0" eaLnBrk="1" fontAlgn="auto" latinLnBrk="0" hangingPunct="1">
              <a:lnSpc>
                <a:spcPct val="100000"/>
              </a:lnSpc>
              <a:spcBef>
                <a:spcPts val="0"/>
              </a:spcBef>
              <a:spcAft>
                <a:spcPts val="0"/>
              </a:spcAft>
              <a:buClr>
                <a:srgbClr val="006EBD"/>
              </a:buClr>
              <a:buSzTx/>
              <a:buFontTx/>
              <a:buNone/>
              <a:tabLst/>
              <a:defRPr/>
            </a:pPr>
            <a:r>
              <a:rPr kumimoji="0" lang="en-AU" sz="2000" b="0" i="0" u="none" strike="noStrike" kern="1200" cap="none" spc="0" normalizeH="0" baseline="0" noProof="0" dirty="0">
                <a:ln>
                  <a:noFill/>
                </a:ln>
                <a:solidFill>
                  <a:srgbClr val="595959"/>
                </a:solidFill>
                <a:effectLst/>
                <a:uLnTx/>
                <a:uFillTx/>
                <a:latin typeface="Segoe UI"/>
                <a:ea typeface="Segoe UI" panose="020B0502040204020203" pitchFamily="34" charset="0"/>
                <a:cs typeface="Segoe UI" panose="020B0502040204020203" pitchFamily="34" charset="0"/>
              </a:rPr>
              <a:t> A regional forecast is not only possible, it also increases</a:t>
            </a:r>
            <a:r>
              <a:rPr kumimoji="0" lang="en-AU" sz="2000" b="0" i="0" u="none" strike="noStrike" kern="1200" cap="none" spc="0" normalizeH="0" noProof="0" dirty="0">
                <a:ln>
                  <a:noFill/>
                </a:ln>
                <a:solidFill>
                  <a:srgbClr val="595959"/>
                </a:solidFill>
                <a:effectLst/>
                <a:uLnTx/>
                <a:uFillTx/>
                <a:latin typeface="Segoe UI"/>
                <a:ea typeface="Segoe UI" panose="020B0502040204020203" pitchFamily="34" charset="0"/>
                <a:cs typeface="Segoe UI" panose="020B0502040204020203" pitchFamily="34" charset="0"/>
              </a:rPr>
              <a:t> accuracy</a:t>
            </a:r>
            <a:endParaRPr kumimoji="0" lang="en-AU" sz="2000" b="0" i="0" u="none" strike="noStrike" kern="1200" cap="none" spc="0" normalizeH="0" baseline="0" noProof="0" dirty="0">
              <a:ln>
                <a:noFill/>
              </a:ln>
              <a:solidFill>
                <a:srgbClr val="595959"/>
              </a:solidFill>
              <a:effectLst/>
              <a:uLnTx/>
              <a:uFillTx/>
              <a:latin typeface="Segoe UI"/>
              <a:ea typeface="Segoe UI" panose="020B0502040204020203" pitchFamily="34" charset="0"/>
              <a:cs typeface="Segoe UI" panose="020B0502040204020203" pitchFamily="34"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6548" y="6253673"/>
            <a:ext cx="1026930" cy="310400"/>
          </a:xfrm>
          <a:prstGeom prst="rect">
            <a:avLst/>
          </a:prstGeom>
        </p:spPr>
      </p:pic>
    </p:spTree>
    <p:extLst>
      <p:ext uri="{BB962C8B-B14F-4D97-AF65-F5344CB8AC3E}">
        <p14:creationId xmlns:p14="http://schemas.microsoft.com/office/powerpoint/2010/main" val="179011405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0792" y="364343"/>
            <a:ext cx="10270415" cy="998344"/>
          </a:xfrm>
        </p:spPr>
        <p:txBody>
          <a:bodyPr/>
          <a:lstStyle/>
          <a:p>
            <a:r>
              <a:rPr lang="nl-NL" sz="3200" b="1" dirty="0"/>
              <a:t>A new forecast accuracy of 98%</a:t>
            </a:r>
            <a:endParaRPr lang="en-US" sz="3200" b="1"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24319" y="6224575"/>
            <a:ext cx="948440" cy="286676"/>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60792" y="1315532"/>
            <a:ext cx="5319535" cy="318752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18846" y="1315531"/>
            <a:ext cx="5025591" cy="3187527"/>
          </a:xfrm>
          <a:prstGeom prst="rect">
            <a:avLst/>
          </a:prstGeom>
        </p:spPr>
      </p:pic>
      <p:sp>
        <p:nvSpPr>
          <p:cNvPr id="9" name="Rectangle 8"/>
          <p:cNvSpPr/>
          <p:nvPr/>
        </p:nvSpPr>
        <p:spPr bwMode="auto">
          <a:xfrm>
            <a:off x="953691" y="4663717"/>
            <a:ext cx="10483645" cy="356407"/>
          </a:xfrm>
          <a:prstGeom prst="rect">
            <a:avLst/>
          </a:prstGeom>
          <a:solidFill>
            <a:schemeClr val="tx2">
              <a:lumMod val="75000"/>
            </a:schemeClr>
          </a:solidFill>
        </p:spPr>
        <p:txBody>
          <a:bodyPr vert="horz" wrap="square" lIns="91416" tIns="91416" rIns="91416" bIns="91416" rtlCol="0" anchor="ctr">
            <a:noAutofit/>
          </a:bodyPr>
          <a:lstStyle/>
          <a:p>
            <a:pPr algn="ctr" defTabSz="914126">
              <a:lnSpc>
                <a:spcPct val="90000"/>
              </a:lnSpc>
              <a:spcBef>
                <a:spcPct val="20000"/>
              </a:spcBef>
              <a:spcAft>
                <a:spcPts val="588"/>
              </a:spcAft>
              <a:buSzPct val="90000"/>
            </a:pPr>
            <a:r>
              <a:rPr lang="nl-NL" sz="1600" b="1" dirty="0">
                <a:ln w="3175">
                  <a:noFill/>
                </a:ln>
                <a:solidFill>
                  <a:schemeClr val="bg1"/>
                </a:solidFill>
                <a:ea typeface="Segoe UI" panose="020B0502040204020203" pitchFamily="34" charset="0"/>
                <a:cs typeface="Segoe UI" panose="020B0502040204020203" pitchFamily="34" charset="0"/>
              </a:rPr>
              <a:t>What does this tell us?</a:t>
            </a:r>
            <a:endParaRPr lang="en-US" sz="1600" b="1" dirty="0">
              <a:ln w="3175">
                <a:noFill/>
              </a:ln>
              <a:solidFill>
                <a:schemeClr val="bg1"/>
              </a:solidFill>
              <a:ea typeface="Segoe UI" panose="020B0502040204020203" pitchFamily="34" charset="0"/>
              <a:cs typeface="Segoe UI" panose="020B0502040204020203" pitchFamily="34" charset="0"/>
            </a:endParaRPr>
          </a:p>
        </p:txBody>
      </p:sp>
      <p:sp>
        <p:nvSpPr>
          <p:cNvPr id="10" name="Rectangle 9"/>
          <p:cNvSpPr/>
          <p:nvPr/>
        </p:nvSpPr>
        <p:spPr>
          <a:xfrm>
            <a:off x="960792" y="5020125"/>
            <a:ext cx="10476544" cy="836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108000" bIns="72000" rtlCol="0" anchor="t">
            <a:noAutofit/>
          </a:bodyPr>
          <a:lstStyle/>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400" dirty="0">
                <a:solidFill>
                  <a:srgbClr val="747678">
                    <a:lumMod val="50000"/>
                  </a:srgbClr>
                </a:solidFill>
                <a:ea typeface="Segoe UI" panose="020B0502040204020203" pitchFamily="34" charset="0"/>
                <a:cs typeface="Segoe UI" panose="020B0502040204020203" pitchFamily="34" charset="0"/>
              </a:rPr>
              <a:t>This amounts to an </a:t>
            </a:r>
            <a:r>
              <a:rPr lang="en-AU" sz="1400" b="1" dirty="0">
                <a:solidFill>
                  <a:srgbClr val="747678">
                    <a:lumMod val="50000"/>
                  </a:srgbClr>
                </a:solidFill>
                <a:ea typeface="Segoe UI" panose="020B0502040204020203" pitchFamily="34" charset="0"/>
                <a:cs typeface="Segoe UI" panose="020B0502040204020203" pitchFamily="34" charset="0"/>
              </a:rPr>
              <a:t>overall accuracy of 98%</a:t>
            </a:r>
            <a:r>
              <a:rPr lang="en-AU" sz="1400" dirty="0">
                <a:solidFill>
                  <a:srgbClr val="747678">
                    <a:lumMod val="50000"/>
                  </a:srgbClr>
                </a:solidFill>
                <a:ea typeface="Segoe UI" panose="020B0502040204020203" pitchFamily="34" charset="0"/>
                <a:cs typeface="Segoe UI" panose="020B0502040204020203" pitchFamily="34" charset="0"/>
              </a:rPr>
              <a:t> (+2% over prediction) by the new forecast </a:t>
            </a:r>
            <a:r>
              <a:rPr lang="en-AU" sz="1400" b="1" dirty="0">
                <a:solidFill>
                  <a:srgbClr val="747678">
                    <a:lumMod val="50000"/>
                  </a:srgbClr>
                </a:solidFill>
                <a:ea typeface="Segoe UI" panose="020B0502040204020203" pitchFamily="34" charset="0"/>
                <a:cs typeface="Segoe UI" panose="020B0502040204020203" pitchFamily="34" charset="0"/>
              </a:rPr>
              <a:t>vs. a 87% accuracy </a:t>
            </a:r>
            <a:r>
              <a:rPr lang="en-AU" sz="1400" dirty="0">
                <a:solidFill>
                  <a:srgbClr val="747678">
                    <a:lumMod val="50000"/>
                  </a:srgbClr>
                </a:solidFill>
                <a:ea typeface="Segoe UI" panose="020B0502040204020203" pitchFamily="34" charset="0"/>
                <a:cs typeface="Segoe UI" panose="020B0502040204020203" pitchFamily="34" charset="0"/>
              </a:rPr>
              <a:t>(-13% under prediction) in the </a:t>
            </a:r>
            <a:r>
              <a:rPr lang="en-AU" sz="1400" b="1" dirty="0">
                <a:solidFill>
                  <a:srgbClr val="747678">
                    <a:lumMod val="50000"/>
                  </a:srgbClr>
                </a:solidFill>
                <a:ea typeface="Segoe UI" panose="020B0502040204020203" pitchFamily="34" charset="0"/>
                <a:cs typeface="Segoe UI" panose="020B0502040204020203" pitchFamily="34" charset="0"/>
              </a:rPr>
              <a:t>existing forecast, an uplift of 11%</a:t>
            </a:r>
          </a:p>
          <a:p>
            <a:pPr marL="285750" lvl="1" indent="-285750" fontAlgn="base">
              <a:lnSpc>
                <a:spcPct val="90000"/>
              </a:lnSpc>
              <a:spcBef>
                <a:spcPct val="0"/>
              </a:spcBef>
              <a:spcAft>
                <a:spcPts val="300"/>
              </a:spcAft>
              <a:buClr>
                <a:schemeClr val="tx2">
                  <a:lumMod val="75000"/>
                </a:schemeClr>
              </a:buClr>
              <a:buFont typeface="Wingdings" panose="05000000000000000000" pitchFamily="2" charset="2"/>
              <a:buChar char="§"/>
            </a:pPr>
            <a:r>
              <a:rPr lang="en-AU" sz="1400" dirty="0">
                <a:solidFill>
                  <a:srgbClr val="747678">
                    <a:lumMod val="50000"/>
                  </a:srgbClr>
                </a:solidFill>
                <a:ea typeface="Segoe UI" panose="020B0502040204020203" pitchFamily="34" charset="0"/>
                <a:cs typeface="Segoe UI" panose="020B0502040204020203" pitchFamily="34" charset="0"/>
              </a:rPr>
              <a:t>The new forecast minimizes error for all days except Sunday which needs to be evaluated further</a:t>
            </a:r>
          </a:p>
        </p:txBody>
      </p:sp>
      <p:sp>
        <p:nvSpPr>
          <p:cNvPr id="11" name="Rectangle 10"/>
          <p:cNvSpPr/>
          <p:nvPr/>
        </p:nvSpPr>
        <p:spPr>
          <a:xfrm>
            <a:off x="853982" y="6519783"/>
            <a:ext cx="6030818" cy="246221"/>
          </a:xfrm>
          <a:prstGeom prst="rect">
            <a:avLst/>
          </a:prstGeom>
        </p:spPr>
        <p:txBody>
          <a:bodyPr wrap="none">
            <a:spAutoFit/>
          </a:bodyPr>
          <a:lstStyle/>
          <a:p>
            <a:r>
              <a:rPr lang="en-US" sz="1000" i="1" dirty="0"/>
              <a:t>Note: Forecast comparisons done at a national level using dates from 2</a:t>
            </a:r>
            <a:r>
              <a:rPr lang="en-US" sz="1000" i="1" baseline="30000" dirty="0"/>
              <a:t>nd</a:t>
            </a:r>
            <a:r>
              <a:rPr lang="en-US" sz="1000" i="1" dirty="0"/>
              <a:t> January 2017-19</a:t>
            </a:r>
            <a:r>
              <a:rPr lang="en-US" sz="1000" i="1" baseline="30000" dirty="0"/>
              <a:t>th</a:t>
            </a:r>
            <a:r>
              <a:rPr lang="en-US" sz="1000" i="1" dirty="0"/>
              <a:t> January 2017</a:t>
            </a:r>
            <a:endParaRPr lang="en-US" sz="1000" dirty="0"/>
          </a:p>
        </p:txBody>
      </p:sp>
    </p:spTree>
    <p:extLst>
      <p:ext uri="{BB962C8B-B14F-4D97-AF65-F5344CB8AC3E}">
        <p14:creationId xmlns:p14="http://schemas.microsoft.com/office/powerpoint/2010/main" val="232464900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0792" y="364343"/>
            <a:ext cx="10270415" cy="998344"/>
          </a:xfrm>
        </p:spPr>
        <p:txBody>
          <a:bodyPr/>
          <a:lstStyle/>
          <a:p>
            <a:r>
              <a:rPr lang="nl-NL" sz="3200" b="1" dirty="0"/>
              <a:t>Revisiting the Asks</a:t>
            </a:r>
            <a:endParaRPr lang="en-US" sz="3200" b="1" dirty="0"/>
          </a:p>
        </p:txBody>
      </p:sp>
      <p:sp>
        <p:nvSpPr>
          <p:cNvPr id="4" name="Rectangle 3"/>
          <p:cNvSpPr/>
          <p:nvPr/>
        </p:nvSpPr>
        <p:spPr>
          <a:xfrm>
            <a:off x="1018549" y="1485693"/>
            <a:ext cx="2655533" cy="157768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GB" dirty="0"/>
              <a:t>   Improve the boiler failure job volume forecasting model to predict by day, SLA group and region</a:t>
            </a:r>
            <a:endParaRPr lang="en-US" dirty="0"/>
          </a:p>
        </p:txBody>
      </p:sp>
      <p:sp>
        <p:nvSpPr>
          <p:cNvPr id="5" name="Rectangle 4"/>
          <p:cNvSpPr/>
          <p:nvPr/>
        </p:nvSpPr>
        <p:spPr>
          <a:xfrm>
            <a:off x="3900786" y="1508906"/>
            <a:ext cx="2623479" cy="15973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  Show impressive accuracy statistics and insights not previously known</a:t>
            </a:r>
            <a:r>
              <a:rPr lang="en-GB" baseline="30000" dirty="0"/>
              <a:t> </a:t>
            </a:r>
            <a:endParaRPr lang="en-US" dirty="0"/>
          </a:p>
        </p:txBody>
      </p:sp>
      <p:sp>
        <p:nvSpPr>
          <p:cNvPr id="6" name="Rectangle 5"/>
          <p:cNvSpPr/>
          <p:nvPr/>
        </p:nvSpPr>
        <p:spPr>
          <a:xfrm>
            <a:off x="6677064" y="1474540"/>
            <a:ext cx="2421052" cy="163166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Rank the most important factors driving the forecast</a:t>
            </a:r>
            <a:endParaRPr lang="en-US" dirty="0"/>
          </a:p>
        </p:txBody>
      </p:sp>
      <p:sp>
        <p:nvSpPr>
          <p:cNvPr id="7" name="Rectangle 6"/>
          <p:cNvSpPr/>
          <p:nvPr/>
        </p:nvSpPr>
        <p:spPr>
          <a:xfrm>
            <a:off x="9292876" y="1463380"/>
            <a:ext cx="2470119" cy="1642826"/>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Compare the accuracy of the new forecast vs. existing forecast.  </a:t>
            </a:r>
            <a:endParaRPr lang="en-US" dirty="0"/>
          </a:p>
        </p:txBody>
      </p:sp>
      <p:sp>
        <p:nvSpPr>
          <p:cNvPr id="8" name="Oval 7"/>
          <p:cNvSpPr/>
          <p:nvPr>
            <p:custDataLst>
              <p:tags r:id="rId1"/>
            </p:custDataLst>
          </p:nvPr>
        </p:nvSpPr>
        <p:spPr bwMode="auto">
          <a:xfrm>
            <a:off x="859674" y="1424774"/>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75000"/>
              </a:spcBef>
              <a:spcAft>
                <a:spcPct val="0"/>
              </a:spcAft>
              <a:buClrTx/>
              <a:buSzTx/>
              <a:buFontTx/>
              <a:buNone/>
              <a:tabLst/>
            </a:pPr>
            <a:r>
              <a:rPr lang="en-GB" sz="1400" b="1" dirty="0">
                <a:solidFill>
                  <a:schemeClr val="bg1"/>
                </a:solidFill>
                <a:latin typeface="Calibri"/>
                <a:cs typeface="Calibri"/>
                <a:sym typeface="Calibri"/>
              </a:rPr>
              <a:t>1</a:t>
            </a:r>
            <a:endParaRPr kumimoji="0" lang="en-GB" sz="1400" b="1" i="0" u="none" strike="noStrike" cap="none" normalizeH="0" baseline="0" dirty="0">
              <a:ln>
                <a:noFill/>
              </a:ln>
              <a:solidFill>
                <a:schemeClr val="bg1"/>
              </a:solidFill>
              <a:effectLst/>
              <a:latin typeface="Calibri"/>
              <a:cs typeface="Calibri"/>
              <a:sym typeface="Calibri"/>
            </a:endParaRPr>
          </a:p>
        </p:txBody>
      </p:sp>
      <p:sp>
        <p:nvSpPr>
          <p:cNvPr id="9" name="Oval 8"/>
          <p:cNvSpPr/>
          <p:nvPr>
            <p:custDataLst>
              <p:tags r:id="rId2"/>
            </p:custDataLst>
          </p:nvPr>
        </p:nvSpPr>
        <p:spPr bwMode="auto">
          <a:xfrm>
            <a:off x="3755654" y="1413623"/>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75000"/>
              </a:spcBef>
              <a:spcAft>
                <a:spcPct val="0"/>
              </a:spcAft>
              <a:buClrTx/>
              <a:buSzTx/>
              <a:buFontTx/>
              <a:buNone/>
              <a:tabLst/>
            </a:pPr>
            <a:r>
              <a:rPr kumimoji="0" lang="en-GB" sz="1400" b="1" i="0" u="none" strike="noStrike" cap="none" normalizeH="0" baseline="0" dirty="0">
                <a:ln>
                  <a:noFill/>
                </a:ln>
                <a:solidFill>
                  <a:schemeClr val="bg1"/>
                </a:solidFill>
                <a:effectLst/>
                <a:latin typeface="Calibri"/>
                <a:cs typeface="Calibri"/>
                <a:sym typeface="Calibri"/>
              </a:rPr>
              <a:t>2</a:t>
            </a:r>
          </a:p>
        </p:txBody>
      </p:sp>
      <p:sp>
        <p:nvSpPr>
          <p:cNvPr id="10" name="Oval 9"/>
          <p:cNvSpPr/>
          <p:nvPr>
            <p:custDataLst>
              <p:tags r:id="rId3"/>
            </p:custDataLst>
          </p:nvPr>
        </p:nvSpPr>
        <p:spPr bwMode="auto">
          <a:xfrm>
            <a:off x="6527248" y="1413623"/>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75000"/>
              </a:spcBef>
              <a:spcAft>
                <a:spcPct val="0"/>
              </a:spcAft>
              <a:buClrTx/>
              <a:buSzTx/>
              <a:buFontTx/>
              <a:buNone/>
              <a:tabLst/>
            </a:pPr>
            <a:r>
              <a:rPr lang="en-GB" sz="1400" b="1" dirty="0">
                <a:solidFill>
                  <a:schemeClr val="bg1"/>
                </a:solidFill>
                <a:latin typeface="Calibri"/>
                <a:cs typeface="Calibri"/>
                <a:sym typeface="Calibri"/>
              </a:rPr>
              <a:t>3</a:t>
            </a:r>
            <a:endParaRPr kumimoji="0" lang="en-GB" sz="1400" b="1" i="0" u="none" strike="noStrike" cap="none" normalizeH="0" baseline="0" dirty="0">
              <a:ln>
                <a:noFill/>
              </a:ln>
              <a:solidFill>
                <a:schemeClr val="bg1"/>
              </a:solidFill>
              <a:effectLst/>
              <a:latin typeface="Calibri"/>
              <a:cs typeface="Calibri"/>
              <a:sym typeface="Calibri"/>
            </a:endParaRPr>
          </a:p>
        </p:txBody>
      </p:sp>
      <p:sp>
        <p:nvSpPr>
          <p:cNvPr id="11" name="Oval 10"/>
          <p:cNvSpPr/>
          <p:nvPr>
            <p:custDataLst>
              <p:tags r:id="rId4"/>
            </p:custDataLst>
          </p:nvPr>
        </p:nvSpPr>
        <p:spPr bwMode="auto">
          <a:xfrm>
            <a:off x="9147353" y="1402462"/>
            <a:ext cx="472415" cy="506837"/>
          </a:xfrm>
          <a:prstGeom prst="ellipse">
            <a:avLst/>
          </a:prstGeom>
          <a:solidFill>
            <a:srgbClr val="FFC000"/>
          </a:solidFill>
          <a:ln w="38100">
            <a:solidFill>
              <a:schemeClr val="bg1"/>
            </a:solidFill>
            <a:headEnd type="none" w="med" len="med"/>
            <a:tailEnd type="none" w="med" len="med"/>
          </a:ln>
          <a:effectLst/>
          <a:scene3d>
            <a:camera prst="orthographicFront">
              <a:rot lat="0" lon="0" rev="0"/>
            </a:camera>
            <a:lightRig rig="balanced" dir="t">
              <a:rot lat="0" lon="0" rev="8700000"/>
            </a:lightRig>
          </a:scene3d>
          <a:sp3d/>
        </p:spPr>
        <p:style>
          <a:lnRef idx="0">
            <a:schemeClr val="accent3"/>
          </a:lnRef>
          <a:fillRef idx="3">
            <a:schemeClr val="accent3"/>
          </a:fillRef>
          <a:effectRef idx="3">
            <a:schemeClr val="accent3"/>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75000"/>
              </a:spcBef>
              <a:spcAft>
                <a:spcPct val="0"/>
              </a:spcAft>
              <a:buClrTx/>
              <a:buSzTx/>
              <a:buFontTx/>
              <a:buNone/>
              <a:tabLst/>
            </a:pPr>
            <a:r>
              <a:rPr kumimoji="0" lang="en-GB" sz="1400" b="1" i="0" u="none" strike="noStrike" cap="none" normalizeH="0" baseline="0" dirty="0">
                <a:ln>
                  <a:noFill/>
                </a:ln>
                <a:solidFill>
                  <a:schemeClr val="bg1"/>
                </a:solidFill>
                <a:effectLst/>
                <a:latin typeface="Calibri"/>
                <a:cs typeface="Calibri"/>
                <a:sym typeface="Calibri"/>
              </a:rPr>
              <a:t>4</a:t>
            </a:r>
          </a:p>
        </p:txBody>
      </p:sp>
      <p:sp>
        <p:nvSpPr>
          <p:cNvPr id="12" name="Rectangle 11"/>
          <p:cNvSpPr/>
          <p:nvPr/>
        </p:nvSpPr>
        <p:spPr>
          <a:xfrm>
            <a:off x="998149" y="3407002"/>
            <a:ext cx="2655533" cy="1577686"/>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Region, day of the week and level of urgency granularity included in forecasting</a:t>
            </a:r>
            <a:endParaRPr lang="en-US" dirty="0"/>
          </a:p>
        </p:txBody>
      </p:sp>
      <p:sp>
        <p:nvSpPr>
          <p:cNvPr id="13" name="Rectangle 12"/>
          <p:cNvSpPr/>
          <p:nvPr/>
        </p:nvSpPr>
        <p:spPr>
          <a:xfrm>
            <a:off x="3914776" y="3448306"/>
            <a:ext cx="2609489" cy="1597300"/>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Actionable insights generated for Baxi through the forecasting process</a:t>
            </a:r>
            <a:endParaRPr lang="en-US" dirty="0"/>
          </a:p>
        </p:txBody>
      </p:sp>
      <p:sp>
        <p:nvSpPr>
          <p:cNvPr id="14" name="Rectangle 13"/>
          <p:cNvSpPr/>
          <p:nvPr/>
        </p:nvSpPr>
        <p:spPr>
          <a:xfrm>
            <a:off x="6677064" y="3441954"/>
            <a:ext cx="2444138" cy="1603652"/>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Stack Ranking of triggers driving forecast accuracy along with their combinations</a:t>
            </a:r>
            <a:endParaRPr lang="en-US" dirty="0"/>
          </a:p>
        </p:txBody>
      </p:sp>
      <p:sp>
        <p:nvSpPr>
          <p:cNvPr id="15" name="Rectangle 14"/>
          <p:cNvSpPr/>
          <p:nvPr/>
        </p:nvSpPr>
        <p:spPr>
          <a:xfrm>
            <a:off x="9292875" y="3472960"/>
            <a:ext cx="2470119" cy="1572646"/>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 98% accuracy of the new forecast vs. 87% for the existing forecast, £96K saving opportunity</a:t>
            </a:r>
            <a:endParaRPr lang="en-US" dirty="0"/>
          </a:p>
        </p:txBody>
      </p:sp>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8233" y="2944648"/>
            <a:ext cx="843499" cy="863790"/>
          </a:xfrm>
          <a:prstGeom prst="rect">
            <a:avLst/>
          </a:prstGeom>
        </p:spPr>
      </p:pic>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55654" y="3041066"/>
            <a:ext cx="843499" cy="863790"/>
          </a:xfrm>
          <a:prstGeom prst="rect">
            <a:avLst/>
          </a:prstGeom>
        </p:spPr>
      </p:pic>
      <p:pic>
        <p:nvPicPr>
          <p:cNvPr id="20" name="Picture 1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24265" y="3041066"/>
            <a:ext cx="843499" cy="863790"/>
          </a:xfrm>
          <a:prstGeom prst="rect">
            <a:avLst/>
          </a:prstGeom>
        </p:spPr>
      </p:pic>
      <p:pic>
        <p:nvPicPr>
          <p:cNvPr id="22"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176193" y="6224574"/>
            <a:ext cx="948440" cy="286676"/>
          </a:xfrm>
          <a:prstGeom prst="rect">
            <a:avLst/>
          </a:prstGeom>
        </p:spPr>
      </p:pic>
      <p:pic>
        <p:nvPicPr>
          <p:cNvPr id="21" name="Picture 2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42549" y="3106206"/>
            <a:ext cx="843499" cy="863790"/>
          </a:xfrm>
          <a:prstGeom prst="rect">
            <a:avLst/>
          </a:prstGeom>
        </p:spPr>
      </p:pic>
    </p:spTree>
    <p:extLst>
      <p:ext uri="{BB962C8B-B14F-4D97-AF65-F5344CB8AC3E}">
        <p14:creationId xmlns:p14="http://schemas.microsoft.com/office/powerpoint/2010/main" val="6095000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0792" y="364343"/>
            <a:ext cx="10270415" cy="998344"/>
          </a:xfrm>
        </p:spPr>
        <p:txBody>
          <a:bodyPr/>
          <a:lstStyle/>
          <a:p>
            <a:r>
              <a:rPr lang="nl-NL" sz="3200" b="1" dirty="0"/>
              <a:t>AMAP ensures model deployment and re-usability</a:t>
            </a:r>
            <a:endParaRPr lang="en-US" sz="3200" b="1" dirty="0"/>
          </a:p>
        </p:txBody>
      </p:sp>
      <p:sp>
        <p:nvSpPr>
          <p:cNvPr id="5" name="TextBox 4"/>
          <p:cNvSpPr txBox="1"/>
          <p:nvPr/>
        </p:nvSpPr>
        <p:spPr>
          <a:xfrm>
            <a:off x="5988814" y="2126828"/>
            <a:ext cx="5507013" cy="2308324"/>
          </a:xfrm>
          <a:prstGeom prst="rect">
            <a:avLst/>
          </a:prstGeom>
          <a:noFill/>
        </p:spPr>
        <p:txBody>
          <a:bodyPr wrap="square" rtlCol="0">
            <a:spAutoFit/>
          </a:bodyPr>
          <a:lstStyle/>
          <a:p>
            <a:pPr marL="342900" indent="-342900">
              <a:buClr>
                <a:schemeClr val="tx2"/>
              </a:buClr>
              <a:buFont typeface="Wingdings" panose="05000000000000000000" pitchFamily="2" charset="2"/>
              <a:buChar char="§"/>
            </a:pPr>
            <a:r>
              <a:rPr lang="en-GB" sz="2400" dirty="0"/>
              <a:t>Automated forecasting models</a:t>
            </a:r>
          </a:p>
          <a:p>
            <a:pPr marL="342900" indent="-342900">
              <a:buClr>
                <a:schemeClr val="tx2"/>
              </a:buClr>
              <a:buFont typeface="Wingdings" panose="05000000000000000000" pitchFamily="2" charset="2"/>
              <a:buChar char="§"/>
            </a:pPr>
            <a:endParaRPr lang="en-GB" sz="2400" dirty="0"/>
          </a:p>
          <a:p>
            <a:pPr marL="342900" indent="-342900">
              <a:buClr>
                <a:schemeClr val="tx2"/>
              </a:buClr>
              <a:buFont typeface="Wingdings" panose="05000000000000000000" pitchFamily="2" charset="2"/>
              <a:buChar char="§"/>
            </a:pPr>
            <a:r>
              <a:rPr lang="en-GB" sz="2400" dirty="0"/>
              <a:t>Free weather data API</a:t>
            </a:r>
            <a:endParaRPr lang="en-GB" sz="2400" b="1" dirty="0"/>
          </a:p>
          <a:p>
            <a:pPr marL="342900" indent="-342900">
              <a:buClr>
                <a:schemeClr val="tx2"/>
              </a:buClr>
              <a:buFont typeface="Wingdings" panose="05000000000000000000" pitchFamily="2" charset="2"/>
              <a:buChar char="§"/>
            </a:pPr>
            <a:endParaRPr lang="en-GB" sz="2400" b="1" dirty="0"/>
          </a:p>
          <a:p>
            <a:pPr marL="342900" indent="-342900">
              <a:buClr>
                <a:schemeClr val="tx2"/>
              </a:buClr>
              <a:buFont typeface="Wingdings" panose="05000000000000000000" pitchFamily="2" charset="2"/>
              <a:buChar char="§"/>
            </a:pPr>
            <a:r>
              <a:rPr lang="en-GB" sz="2400" dirty="0"/>
              <a:t>Models are in Azure designed to easily transition to production</a:t>
            </a:r>
          </a:p>
        </p:txBody>
      </p:sp>
      <p:graphicFrame>
        <p:nvGraphicFramePr>
          <p:cNvPr id="11" name="Diagram 10"/>
          <p:cNvGraphicFramePr/>
          <p:nvPr>
            <p:extLst/>
          </p:nvPr>
        </p:nvGraphicFramePr>
        <p:xfrm>
          <a:off x="-153588" y="1361523"/>
          <a:ext cx="7296068" cy="4516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96548" y="6253673"/>
            <a:ext cx="1026930" cy="310400"/>
          </a:xfrm>
          <a:prstGeom prst="rect">
            <a:avLst/>
          </a:prstGeom>
        </p:spPr>
      </p:pic>
    </p:spTree>
    <p:extLst>
      <p:ext uri="{BB962C8B-B14F-4D97-AF65-F5344CB8AC3E}">
        <p14:creationId xmlns:p14="http://schemas.microsoft.com/office/powerpoint/2010/main" val="13872462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0792" y="364343"/>
            <a:ext cx="10270415" cy="998344"/>
          </a:xfrm>
        </p:spPr>
        <p:txBody>
          <a:bodyPr/>
          <a:lstStyle/>
          <a:p>
            <a:r>
              <a:rPr lang="nl-NL" sz="3200" b="1" dirty="0"/>
              <a:t>£96K savings opportunity over a year on staffing costs</a:t>
            </a:r>
            <a:endParaRPr lang="en-US" sz="3200" b="1"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219" y="1559294"/>
            <a:ext cx="1823366" cy="2791325"/>
          </a:xfrm>
          <a:prstGeom prst="rect">
            <a:avLst/>
          </a:prstGeom>
        </p:spPr>
      </p:pic>
      <p:sp>
        <p:nvSpPr>
          <p:cNvPr id="8" name="TextBox 7"/>
          <p:cNvSpPr txBox="1"/>
          <p:nvPr/>
        </p:nvSpPr>
        <p:spPr>
          <a:xfrm>
            <a:off x="2521818" y="1772985"/>
            <a:ext cx="1722923" cy="769441"/>
          </a:xfrm>
          <a:prstGeom prst="rect">
            <a:avLst/>
          </a:prstGeom>
          <a:noFill/>
        </p:spPr>
        <p:txBody>
          <a:bodyPr wrap="square" rtlCol="0">
            <a:spAutoFit/>
          </a:bodyPr>
          <a:lstStyle/>
          <a:p>
            <a:r>
              <a:rPr lang="nl-NL" sz="4400" dirty="0"/>
              <a:t>£96K</a:t>
            </a:r>
            <a:endParaRPr lang="en-US" sz="4400" dirty="0"/>
          </a:p>
        </p:txBody>
      </p:sp>
      <p:sp>
        <p:nvSpPr>
          <p:cNvPr id="9" name="Rectangle 8"/>
          <p:cNvSpPr/>
          <p:nvPr/>
        </p:nvSpPr>
        <p:spPr>
          <a:xfrm>
            <a:off x="6025416" y="1600878"/>
            <a:ext cx="4486976" cy="68684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latin typeface="Segoe UI Light" panose="020B0502040204020203" pitchFamily="34" charset="0"/>
                <a:cs typeface="Segoe UI Light" panose="020B0502040204020203" pitchFamily="34" charset="0"/>
              </a:rPr>
              <a:t>Subcontractor Spend</a:t>
            </a:r>
            <a:endParaRPr lang="en-US" sz="2000" dirty="0">
              <a:latin typeface="Segoe UI Light" panose="020B0502040204020203" pitchFamily="34" charset="0"/>
              <a:cs typeface="Segoe UI Light" panose="020B0502040204020203" pitchFamily="34" charset="0"/>
            </a:endParaRPr>
          </a:p>
        </p:txBody>
      </p:sp>
      <p:sp>
        <p:nvSpPr>
          <p:cNvPr id="10" name="Down Arrow 9"/>
          <p:cNvSpPr/>
          <p:nvPr/>
        </p:nvSpPr>
        <p:spPr>
          <a:xfrm>
            <a:off x="5438275" y="1617387"/>
            <a:ext cx="442762" cy="686848"/>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33437" y="2542426"/>
            <a:ext cx="4486976" cy="68684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latin typeface="Segoe UI Light" panose="020B0502040204020203" pitchFamily="34" charset="0"/>
                <a:cs typeface="Segoe UI Light" panose="020B0502040204020203" pitchFamily="34" charset="0"/>
              </a:rPr>
              <a:t>Overtime</a:t>
            </a:r>
            <a:endParaRPr lang="en-US" sz="2000" dirty="0">
              <a:latin typeface="Segoe UI Light" panose="020B0502040204020203" pitchFamily="34" charset="0"/>
              <a:cs typeface="Segoe UI Light" panose="020B0502040204020203" pitchFamily="34" charset="0"/>
            </a:endParaRPr>
          </a:p>
        </p:txBody>
      </p:sp>
      <p:sp>
        <p:nvSpPr>
          <p:cNvPr id="12" name="Down Arrow 11"/>
          <p:cNvSpPr/>
          <p:nvPr/>
        </p:nvSpPr>
        <p:spPr>
          <a:xfrm>
            <a:off x="5446296" y="2558935"/>
            <a:ext cx="442762" cy="686848"/>
          </a:xfrm>
          <a:prstGeom prst="down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41458" y="3500483"/>
            <a:ext cx="4486976" cy="686848"/>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latin typeface="Segoe UI Light" panose="020B0502040204020203" pitchFamily="34" charset="0"/>
                <a:cs typeface="Segoe UI Light" panose="020B0502040204020203" pitchFamily="34" charset="0"/>
              </a:rPr>
              <a:t>Engineer Hiring</a:t>
            </a:r>
            <a:endParaRPr lang="en-US" sz="2000" dirty="0">
              <a:latin typeface="Segoe UI Light" panose="020B0502040204020203" pitchFamily="34" charset="0"/>
              <a:cs typeface="Segoe UI Light" panose="020B0502040204020203" pitchFamily="34" charset="0"/>
            </a:endParaRPr>
          </a:p>
        </p:txBody>
      </p:sp>
      <p:sp>
        <p:nvSpPr>
          <p:cNvPr id="15" name="Up Arrow 14"/>
          <p:cNvSpPr/>
          <p:nvPr/>
        </p:nvSpPr>
        <p:spPr>
          <a:xfrm>
            <a:off x="5438275" y="3500483"/>
            <a:ext cx="442762" cy="693019"/>
          </a:xfrm>
          <a:prstGeom prst="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custDataLst>
              <p:tags r:id="rId1"/>
            </p:custDataLst>
          </p:nvPr>
        </p:nvSpPr>
        <p:spPr>
          <a:xfrm>
            <a:off x="4138864" y="1500900"/>
            <a:ext cx="682432" cy="2849719"/>
          </a:xfrm>
          <a:custGeom>
            <a:avLst/>
            <a:gdLst/>
            <a:ahLst/>
            <a:cxnLst/>
            <a:rect l="0" t="0" r="0" b="0"/>
            <a:pathLst>
              <a:path w="304801" h="4231416">
                <a:moveTo>
                  <a:pt x="0" y="0"/>
                </a:moveTo>
                <a:lnTo>
                  <a:pt x="304800" y="2115707"/>
                </a:lnTo>
                <a:lnTo>
                  <a:pt x="0" y="4231415"/>
                </a:lnTo>
                <a:close/>
              </a:path>
            </a:pathLst>
          </a:custGeom>
          <a:solidFill>
            <a:schemeClr val="tx1"/>
          </a:solidFill>
          <a:ln w="19050">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72000" tIns="36000" rIns="36000" bIns="72000" anchor="ctr"/>
          <a:lstStyle/>
          <a:p>
            <a:pPr algn="ctr">
              <a:spcBef>
                <a:spcPct val="50000"/>
              </a:spcBef>
              <a:defRPr/>
            </a:pPr>
            <a:endParaRPr lang="en-GB" sz="1200" b="1" dirty="0">
              <a:solidFill>
                <a:schemeClr val="bg1"/>
              </a:solidFill>
              <a:latin typeface="Calibri" pitchFamily="34" charset="0"/>
              <a:cs typeface="Calibri" pitchFamily="34" charset="0"/>
            </a:endParaRPr>
          </a:p>
        </p:txBody>
      </p:sp>
      <p:sp>
        <p:nvSpPr>
          <p:cNvPr id="17" name="Rectangle 16"/>
          <p:cNvSpPr/>
          <p:nvPr/>
        </p:nvSpPr>
        <p:spPr>
          <a:xfrm>
            <a:off x="1549667" y="4760917"/>
            <a:ext cx="8978767" cy="9564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a:latin typeface="Segoe UI Light" panose="020B0502040204020203" pitchFamily="34" charset="0"/>
                <a:ea typeface="Segoe UI Historic" panose="020B0502040204020203" pitchFamily="34" charset="0"/>
                <a:cs typeface="Segoe UI Light" panose="020B0502040204020203" pitchFamily="34" charset="0"/>
              </a:rPr>
              <a:t>Improved Customer Satisfaction, Loyalty &amp; Reduced Complaints</a:t>
            </a:r>
            <a:endParaRPr lang="en-US" sz="2000" dirty="0">
              <a:latin typeface="Segoe UI Light" panose="020B0502040204020203" pitchFamily="34" charset="0"/>
              <a:ea typeface="Segoe UI Historic" panose="020B0502040204020203" pitchFamily="34" charset="0"/>
              <a:cs typeface="Segoe UI Light" panose="020B0502040204020203" pitchFamily="34" charset="0"/>
            </a:endParaRPr>
          </a:p>
        </p:txBody>
      </p:sp>
      <p:sp>
        <p:nvSpPr>
          <p:cNvPr id="18" name="Plus 17"/>
          <p:cNvSpPr/>
          <p:nvPr/>
        </p:nvSpPr>
        <p:spPr>
          <a:xfrm>
            <a:off x="1749702" y="4781961"/>
            <a:ext cx="914400" cy="914400"/>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6548" y="6253673"/>
            <a:ext cx="1026930" cy="310400"/>
          </a:xfrm>
          <a:prstGeom prst="rect">
            <a:avLst/>
          </a:prstGeom>
        </p:spPr>
      </p:pic>
    </p:spTree>
    <p:extLst>
      <p:ext uri="{BB962C8B-B14F-4D97-AF65-F5344CB8AC3E}">
        <p14:creationId xmlns:p14="http://schemas.microsoft.com/office/powerpoint/2010/main" val="39941863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8132171" y="5145722"/>
            <a:ext cx="20968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9"/>
                </a:solidFill>
                <a:effectLst/>
                <a:uLnTx/>
                <a:uFillTx/>
                <a:latin typeface="Segoe UI"/>
                <a:ea typeface="+mn-ea"/>
                <a:cs typeface="Segoe UI Light" panose="020B0502040204020203" pitchFamily="34" charset="0"/>
              </a:rPr>
              <a:t>September 1, 1985</a:t>
            </a:r>
          </a:p>
        </p:txBody>
      </p:sp>
      <p:sp>
        <p:nvSpPr>
          <p:cNvPr id="19" name="TextBox 18"/>
          <p:cNvSpPr txBox="1"/>
          <p:nvPr/>
        </p:nvSpPr>
        <p:spPr>
          <a:xfrm>
            <a:off x="6726434" y="6054196"/>
            <a:ext cx="49083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95959"/>
                </a:solidFill>
                <a:effectLst/>
                <a:uLnTx/>
                <a:uFillTx/>
                <a:latin typeface="Segoe UI"/>
                <a:ea typeface="+mn-ea"/>
                <a:cs typeface="Segoe UI Light" panose="020B0502040204020203" pitchFamily="34" charset="0"/>
              </a:rPr>
              <a:t>Not 2 months after the </a:t>
            </a:r>
            <a:r>
              <a:rPr kumimoji="0" lang="en-US" sz="1800" b="1" i="0" u="none" strike="noStrike" kern="1200" cap="none" spc="0" normalizeH="0" baseline="0" noProof="0" dirty="0" err="1">
                <a:ln>
                  <a:noFill/>
                </a:ln>
                <a:solidFill>
                  <a:srgbClr val="595959"/>
                </a:solidFill>
                <a:effectLst/>
                <a:uLnTx/>
                <a:uFillTx/>
                <a:latin typeface="Segoe UI"/>
                <a:ea typeface="+mn-ea"/>
                <a:cs typeface="Segoe UI Light" panose="020B0502040204020203" pitchFamily="34" charset="0"/>
              </a:rPr>
              <a:t>Atocha</a:t>
            </a:r>
            <a:r>
              <a:rPr kumimoji="0" lang="en-US" sz="1800" b="1" i="0" u="none" strike="noStrike" kern="1200" cap="none" spc="0" normalizeH="0" baseline="0" noProof="0" dirty="0">
                <a:ln>
                  <a:noFill/>
                </a:ln>
                <a:solidFill>
                  <a:srgbClr val="595959"/>
                </a:solidFill>
                <a:effectLst/>
                <a:uLnTx/>
                <a:uFillTx/>
                <a:latin typeface="Segoe UI"/>
                <a:ea typeface="+mn-ea"/>
                <a:cs typeface="Segoe UI Light" panose="020B0502040204020203" pitchFamily="34" charset="0"/>
              </a:rPr>
              <a:t> was found…</a:t>
            </a:r>
          </a:p>
        </p:txBody>
      </p:sp>
      <p:grpSp>
        <p:nvGrpSpPr>
          <p:cNvPr id="7" name="Group 6"/>
          <p:cNvGrpSpPr/>
          <p:nvPr/>
        </p:nvGrpSpPr>
        <p:grpSpPr>
          <a:xfrm>
            <a:off x="551241" y="1124882"/>
            <a:ext cx="5467363" cy="4412922"/>
            <a:chOff x="549652" y="1124882"/>
            <a:chExt cx="5467363" cy="4412922"/>
          </a:xfrm>
        </p:grpSpPr>
        <p:sp>
          <p:nvSpPr>
            <p:cNvPr id="8" name="TextBox 7"/>
            <p:cNvSpPr txBox="1"/>
            <p:nvPr/>
          </p:nvSpPr>
          <p:spPr>
            <a:xfrm>
              <a:off x="2364579" y="5168472"/>
              <a:ext cx="15872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9"/>
                  </a:solidFill>
                  <a:effectLst/>
                  <a:uLnTx/>
                  <a:uFillTx/>
                  <a:latin typeface="Segoe UI"/>
                  <a:ea typeface="+mn-ea"/>
                  <a:cs typeface="Segoe UI Light" panose="020B0502040204020203" pitchFamily="34" charset="0"/>
                </a:rPr>
                <a:t>April 15, 1912</a:t>
              </a:r>
            </a:p>
          </p:txBody>
        </p:sp>
        <p:pic>
          <p:nvPicPr>
            <p:cNvPr id="2" name="Picture 1"/>
            <p:cNvPicPr>
              <a:picLocks noChangeAspect="1"/>
            </p:cNvPicPr>
            <p:nvPr/>
          </p:nvPicPr>
          <p:blipFill>
            <a:blip r:embed="rId3"/>
            <a:stretch>
              <a:fillRect/>
            </a:stretch>
          </p:blipFill>
          <p:spPr>
            <a:xfrm>
              <a:off x="549652" y="1124882"/>
              <a:ext cx="5467363" cy="4020841"/>
            </a:xfrm>
            <a:prstGeom prst="rect">
              <a:avLst/>
            </a:prstGeom>
          </p:spPr>
        </p:pic>
      </p:grpSp>
      <p:pic>
        <p:nvPicPr>
          <p:cNvPr id="4" name="Picture 3"/>
          <p:cNvPicPr>
            <a:picLocks noChangeAspect="1"/>
          </p:cNvPicPr>
          <p:nvPr/>
        </p:nvPicPr>
        <p:blipFill>
          <a:blip r:embed="rId4"/>
          <a:stretch>
            <a:fillRect/>
          </a:stretch>
        </p:blipFill>
        <p:spPr>
          <a:xfrm>
            <a:off x="6533290" y="1124882"/>
            <a:ext cx="5294619" cy="4020841"/>
          </a:xfrm>
          <a:prstGeom prst="rect">
            <a:avLst/>
          </a:prstGeom>
        </p:spPr>
      </p:pic>
      <p:sp>
        <p:nvSpPr>
          <p:cNvPr id="10" name="TextBox 9"/>
          <p:cNvSpPr txBox="1"/>
          <p:nvPr/>
        </p:nvSpPr>
        <p:spPr>
          <a:xfrm>
            <a:off x="8641477" y="5592531"/>
            <a:ext cx="10782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95959"/>
                </a:solidFill>
                <a:effectLst/>
                <a:uLnTx/>
                <a:uFillTx/>
                <a:latin typeface="Segoe UI"/>
                <a:ea typeface="+mn-ea"/>
                <a:cs typeface="Segoe UI Light" panose="020B0502040204020203" pitchFamily="34" charset="0"/>
              </a:rPr>
              <a:t>72 years</a:t>
            </a:r>
          </a:p>
        </p:txBody>
      </p:sp>
      <p:pic>
        <p:nvPicPr>
          <p:cNvPr id="12" name="Picture 11"/>
          <p:cNvPicPr>
            <a:picLocks noChangeAspect="1"/>
          </p:cNvPicPr>
          <p:nvPr/>
        </p:nvPicPr>
        <p:blipFill>
          <a:blip r:embed="rId5"/>
          <a:stretch>
            <a:fillRect/>
          </a:stretch>
        </p:blipFill>
        <p:spPr>
          <a:xfrm>
            <a:off x="0" y="-72086"/>
            <a:ext cx="12192000" cy="6930086"/>
          </a:xfrm>
          <a:prstGeom prst="rect">
            <a:avLst/>
          </a:prstGeom>
        </p:spPr>
      </p:pic>
    </p:spTree>
    <p:extLst>
      <p:ext uri="{BB962C8B-B14F-4D97-AF65-F5344CB8AC3E}">
        <p14:creationId xmlns:p14="http://schemas.microsoft.com/office/powerpoint/2010/main" val="1387125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60792" y="364343"/>
            <a:ext cx="10270415" cy="998344"/>
          </a:xfrm>
        </p:spPr>
        <p:txBody>
          <a:bodyPr/>
          <a:lstStyle/>
          <a:p>
            <a:r>
              <a:rPr lang="nl-NL" sz="3200" b="1" dirty="0"/>
              <a:t>A small, strategic piece paved the way for the Big Picture</a:t>
            </a:r>
            <a:endParaRPr lang="en-US" sz="3200" b="1" dirty="0"/>
          </a:p>
        </p:txBody>
      </p:sp>
      <p:grpSp>
        <p:nvGrpSpPr>
          <p:cNvPr id="78" name="Group 77"/>
          <p:cNvGrpSpPr/>
          <p:nvPr/>
        </p:nvGrpSpPr>
        <p:grpSpPr>
          <a:xfrm>
            <a:off x="4949589" y="3308558"/>
            <a:ext cx="3077165" cy="1609174"/>
            <a:chOff x="6759810" y="3657918"/>
            <a:chExt cx="3021980" cy="1602748"/>
          </a:xfrm>
        </p:grpSpPr>
        <p:pic>
          <p:nvPicPr>
            <p:cNvPr id="77" name="Picture 76"/>
            <p:cNvPicPr>
              <a:picLocks noChangeAspect="1"/>
            </p:cNvPicPr>
            <p:nvPr/>
          </p:nvPicPr>
          <p:blipFill>
            <a:blip r:embed="rId3"/>
            <a:stretch>
              <a:fillRect/>
            </a:stretch>
          </p:blipFill>
          <p:spPr>
            <a:xfrm>
              <a:off x="6896919" y="3657918"/>
              <a:ext cx="711561" cy="711561"/>
            </a:xfrm>
            <a:prstGeom prst="rect">
              <a:avLst/>
            </a:prstGeom>
            <a:ln>
              <a:noFill/>
            </a:ln>
          </p:spPr>
        </p:pic>
        <p:grpSp>
          <p:nvGrpSpPr>
            <p:cNvPr id="73" name="Group 72"/>
            <p:cNvGrpSpPr/>
            <p:nvPr/>
          </p:nvGrpSpPr>
          <p:grpSpPr>
            <a:xfrm>
              <a:off x="6759810" y="3664240"/>
              <a:ext cx="3021980" cy="1596426"/>
              <a:chOff x="3498218" y="2562544"/>
              <a:chExt cx="3021980" cy="1596426"/>
            </a:xfrm>
          </p:grpSpPr>
          <p:pic>
            <p:nvPicPr>
              <p:cNvPr id="61" name="Picture 6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07766" y="3353637"/>
                <a:ext cx="712432" cy="712432"/>
              </a:xfrm>
              <a:prstGeom prst="rect">
                <a:avLst/>
              </a:prstGeom>
              <a:ln>
                <a:noFill/>
              </a:ln>
            </p:spPr>
          </p:pic>
          <p:pic>
            <p:nvPicPr>
              <p:cNvPr id="70" name="Picture 6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49038" y="2562544"/>
                <a:ext cx="698916" cy="698916"/>
              </a:xfrm>
              <a:prstGeom prst="rect">
                <a:avLst/>
              </a:prstGeom>
              <a:ln>
                <a:noFill/>
              </a:ln>
            </p:spPr>
          </p:pic>
          <p:pic>
            <p:nvPicPr>
              <p:cNvPr id="72" name="Picture 7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98218" y="3490802"/>
                <a:ext cx="515762" cy="515762"/>
              </a:xfrm>
              <a:prstGeom prst="rect">
                <a:avLst/>
              </a:prstGeom>
              <a:ln>
                <a:noFill/>
              </a:ln>
            </p:spPr>
          </p:pic>
          <p:pic>
            <p:nvPicPr>
              <p:cNvPr id="29" name="Picture 28"/>
              <p:cNvPicPr>
                <a:picLocks noChangeAspect="1"/>
              </p:cNvPicPr>
              <p:nvPr/>
            </p:nvPicPr>
            <p:blipFill>
              <a:blip r:embed="rId7"/>
              <a:stretch>
                <a:fillRect/>
              </a:stretch>
            </p:blipFill>
            <p:spPr>
              <a:xfrm>
                <a:off x="4149828" y="2996850"/>
                <a:ext cx="1549493" cy="1162120"/>
              </a:xfrm>
              <a:prstGeom prst="rect">
                <a:avLst/>
              </a:prstGeom>
              <a:ln>
                <a:noFill/>
              </a:ln>
            </p:spPr>
          </p:pic>
        </p:grpSp>
      </p:grpSp>
      <p:sp>
        <p:nvSpPr>
          <p:cNvPr id="2" name="Rectangle 1"/>
          <p:cNvSpPr/>
          <p:nvPr/>
        </p:nvSpPr>
        <p:spPr>
          <a:xfrm>
            <a:off x="4687903" y="2551370"/>
            <a:ext cx="3335154" cy="4949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Predictive Analytics</a:t>
            </a:r>
            <a:endParaRPr lang="en-US" dirty="0"/>
          </a:p>
        </p:txBody>
      </p:sp>
      <p:pic>
        <p:nvPicPr>
          <p:cNvPr id="6" name="Picture 5"/>
          <p:cNvPicPr>
            <a:picLocks noChangeAspect="1"/>
          </p:cNvPicPr>
          <p:nvPr/>
        </p:nvPicPr>
        <p:blipFill rotWithShape="1">
          <a:blip r:embed="rId8"/>
          <a:srcRect l="25773" t="22539" r="12351" b="17619"/>
          <a:stretch/>
        </p:blipFill>
        <p:spPr>
          <a:xfrm>
            <a:off x="576124" y="3665764"/>
            <a:ext cx="3712987" cy="2482113"/>
          </a:xfrm>
          <a:prstGeom prst="rect">
            <a:avLst/>
          </a:prstGeom>
          <a:ln w="28575">
            <a:solidFill>
              <a:schemeClr val="tx1"/>
            </a:solidFill>
          </a:ln>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05180" y="1854260"/>
            <a:ext cx="3072946" cy="2001450"/>
          </a:xfrm>
          <a:prstGeom prst="rect">
            <a:avLst/>
          </a:prstGeom>
          <a:ln w="28575">
            <a:solidFill>
              <a:schemeClr val="tx1"/>
            </a:solidFill>
          </a:ln>
        </p:spPr>
      </p:pic>
      <p:sp>
        <p:nvSpPr>
          <p:cNvPr id="11" name="Rectangle 10"/>
          <p:cNvSpPr/>
          <p:nvPr/>
        </p:nvSpPr>
        <p:spPr>
          <a:xfrm>
            <a:off x="4691600" y="3058202"/>
            <a:ext cx="3335154" cy="207928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93956" y="1397131"/>
            <a:ext cx="3695155" cy="4949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Sitecore Implementation</a:t>
            </a:r>
            <a:endParaRPr lang="en-US" dirty="0"/>
          </a:p>
        </p:txBody>
      </p:sp>
      <p:sp>
        <p:nvSpPr>
          <p:cNvPr id="44" name="Rectangle 43"/>
          <p:cNvSpPr/>
          <p:nvPr/>
        </p:nvSpPr>
        <p:spPr>
          <a:xfrm>
            <a:off x="576124" y="3170775"/>
            <a:ext cx="3712987" cy="4949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Digital Framework</a:t>
            </a:r>
            <a:endParaRPr lang="en-US" dirty="0"/>
          </a:p>
        </p:txBody>
      </p:sp>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1790" y="1926564"/>
            <a:ext cx="3677321" cy="1088656"/>
          </a:xfrm>
          <a:prstGeom prst="rect">
            <a:avLst/>
          </a:prstGeom>
          <a:ln w="28575">
            <a:solidFill>
              <a:schemeClr val="tx1"/>
            </a:solidFill>
          </a:ln>
        </p:spPr>
      </p:pic>
      <p:sp>
        <p:nvSpPr>
          <p:cNvPr id="46" name="Rectangle 45"/>
          <p:cNvSpPr/>
          <p:nvPr/>
        </p:nvSpPr>
        <p:spPr>
          <a:xfrm>
            <a:off x="8381945" y="1359271"/>
            <a:ext cx="3096181" cy="4949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IOT Data in the Cloud</a:t>
            </a:r>
            <a:endParaRPr lang="en-US" dirty="0"/>
          </a:p>
        </p:txBody>
      </p:sp>
      <p:sp>
        <p:nvSpPr>
          <p:cNvPr id="47" name="Rectangle 46"/>
          <p:cNvSpPr/>
          <p:nvPr/>
        </p:nvSpPr>
        <p:spPr>
          <a:xfrm>
            <a:off x="8381944" y="4081339"/>
            <a:ext cx="3119417" cy="494989"/>
          </a:xfrm>
          <a:prstGeom prst="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Marketing Analytics</a:t>
            </a:r>
          </a:p>
        </p:txBody>
      </p:sp>
      <p:pic>
        <p:nvPicPr>
          <p:cNvPr id="20" name="Picture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96548" y="6253673"/>
            <a:ext cx="1026930" cy="310400"/>
          </a:xfrm>
          <a:prstGeom prst="rect">
            <a:avLst/>
          </a:prstGeom>
        </p:spPr>
      </p:pic>
      <p:pic>
        <p:nvPicPr>
          <p:cNvPr id="21" name="Picture 20"/>
          <p:cNvPicPr/>
          <p:nvPr/>
        </p:nvPicPr>
        <p:blipFill rotWithShape="1">
          <a:blip r:embed="rId12"/>
          <a:srcRect l="28584" t="38055" r="29803" b="4746"/>
          <a:stretch/>
        </p:blipFill>
        <p:spPr bwMode="auto">
          <a:xfrm>
            <a:off x="8405180" y="4607164"/>
            <a:ext cx="1606882" cy="1509877"/>
          </a:xfrm>
          <a:prstGeom prst="rect">
            <a:avLst/>
          </a:prstGeom>
          <a:ln>
            <a:noFill/>
          </a:ln>
          <a:extLst>
            <a:ext uri="{53640926-AAD7-44D8-BBD7-CCE9431645EC}">
              <a14:shadowObscured xmlns:a14="http://schemas.microsoft.com/office/drawing/2010/main"/>
            </a:ext>
          </a:extLst>
        </p:spPr>
      </p:pic>
      <p:pic>
        <p:nvPicPr>
          <p:cNvPr id="4" name="Picture 3"/>
          <p:cNvPicPr>
            <a:picLocks noChangeAspect="1"/>
          </p:cNvPicPr>
          <p:nvPr/>
        </p:nvPicPr>
        <p:blipFill rotWithShape="1">
          <a:blip r:embed="rId13"/>
          <a:srcRect l="30000" t="34206" r="29810" b="11739"/>
          <a:stretch/>
        </p:blipFill>
        <p:spPr>
          <a:xfrm>
            <a:off x="9829800" y="4572912"/>
            <a:ext cx="1671561" cy="1574965"/>
          </a:xfrm>
          <a:prstGeom prst="rect">
            <a:avLst/>
          </a:prstGeom>
        </p:spPr>
      </p:pic>
      <p:sp>
        <p:nvSpPr>
          <p:cNvPr id="5" name="Rectangle 4"/>
          <p:cNvSpPr/>
          <p:nvPr/>
        </p:nvSpPr>
        <p:spPr>
          <a:xfrm>
            <a:off x="8405180" y="4572911"/>
            <a:ext cx="3096181" cy="157496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207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23"/>
            <a:ext cx="12192000" cy="6078864"/>
          </a:xfrm>
          <a:prstGeom prst="rect">
            <a:avLst/>
          </a:prstGeom>
        </p:spPr>
      </p:pic>
      <p:sp>
        <p:nvSpPr>
          <p:cNvPr id="9" name="Title 2"/>
          <p:cNvSpPr txBox="1">
            <a:spLocks/>
          </p:cNvSpPr>
          <p:nvPr/>
        </p:nvSpPr>
        <p:spPr>
          <a:xfrm>
            <a:off x="2698534" y="227192"/>
            <a:ext cx="8065544" cy="1137372"/>
          </a:xfrm>
          <a:prstGeom prst="rect">
            <a:avLst/>
          </a:prstGeom>
        </p:spPr>
        <p:txBody>
          <a:bodyPr/>
          <a:lstStyle>
            <a:lvl1pPr algn="l" defTabSz="1172078" rtl="0" eaLnBrk="1" latinLnBrk="0" hangingPunct="1">
              <a:spcBef>
                <a:spcPct val="0"/>
              </a:spcBef>
              <a:buNone/>
              <a:defRPr kumimoji="0" lang="en-US" sz="2800" b="0" i="0" u="none" strike="noStrike" kern="1200" cap="none" spc="0" normalizeH="0" baseline="0" noProof="0">
                <a:ln>
                  <a:noFill/>
                </a:ln>
                <a:solidFill>
                  <a:schemeClr val="tx1"/>
                </a:solidFill>
                <a:effectLst/>
                <a:uLnTx/>
                <a:uFillTx/>
                <a:latin typeface="+mj-lt"/>
                <a:ea typeface="+mj-ea"/>
                <a:cs typeface="+mj-cs"/>
              </a:defRPr>
            </a:lvl1pPr>
          </a:lstStyle>
          <a:p>
            <a:r>
              <a:rPr sz="3000" dirty="0">
                <a:solidFill>
                  <a:schemeClr val="bg1"/>
                </a:solidFill>
                <a:latin typeface="Segoe UI Light" panose="020B0502040204020203" pitchFamily="34" charset="0"/>
                <a:cs typeface="Segoe UI Light" panose="020B0502040204020203" pitchFamily="34" charset="0"/>
              </a:rPr>
              <a:t>Global cleaning products vendor increases sales and customer loyalty with predictive intelligence</a:t>
            </a:r>
          </a:p>
        </p:txBody>
      </p:sp>
      <p:sp>
        <p:nvSpPr>
          <p:cNvPr id="10" name="Rectangle 9"/>
          <p:cNvSpPr/>
          <p:nvPr/>
        </p:nvSpPr>
        <p:spPr>
          <a:xfrm>
            <a:off x="2698534" y="1364564"/>
            <a:ext cx="7982273" cy="297454"/>
          </a:xfrm>
          <a:prstGeom prst="rect">
            <a:avLst/>
          </a:prstGeom>
        </p:spPr>
        <p:txBody>
          <a:bodyPr wrap="square">
            <a:spAutoFit/>
          </a:bodyPr>
          <a:lstStyle/>
          <a:p>
            <a:pPr defTabSz="1219140">
              <a:spcBef>
                <a:spcPts val="384"/>
              </a:spcBef>
              <a:spcAft>
                <a:spcPts val="384"/>
              </a:spcAft>
            </a:pPr>
            <a:r>
              <a:rPr lang="en-US" sz="1333" b="1" kern="0" dirty="0">
                <a:solidFill>
                  <a:schemeClr val="bg1"/>
                </a:solidFill>
                <a:latin typeface="Segoe UI Light" panose="020B0502040204020203" pitchFamily="34" charset="0"/>
                <a:cs typeface="Segoe UI Light" panose="020B0502040204020203" pitchFamily="34" charset="0"/>
              </a:rPr>
              <a:t>Challenge</a:t>
            </a:r>
            <a:r>
              <a:rPr lang="en-US" sz="1333" dirty="0">
                <a:solidFill>
                  <a:schemeClr val="bg1"/>
                </a:solidFill>
                <a:latin typeface="Segoe UI Light" panose="020B0502040204020203" pitchFamily="34" charset="0"/>
                <a:cs typeface="Segoe UI Light" panose="020B0502040204020203" pitchFamily="34" charset="0"/>
              </a:rPr>
              <a:t>: Maintain sales levels year-over-year.</a:t>
            </a:r>
            <a:endParaRPr lang="en-US" sz="1333" kern="0" dirty="0">
              <a:solidFill>
                <a:schemeClr val="bg1"/>
              </a:solidFill>
              <a:latin typeface="Segoe UI Light" panose="020B0502040204020203" pitchFamily="34" charset="0"/>
              <a:cs typeface="Segoe UI Light" panose="020B0502040204020203" pitchFamily="34" charset="0"/>
            </a:endParaRPr>
          </a:p>
        </p:txBody>
      </p:sp>
      <p:sp>
        <p:nvSpPr>
          <p:cNvPr id="11" name="Rectangle 10"/>
          <p:cNvSpPr/>
          <p:nvPr/>
        </p:nvSpPr>
        <p:spPr>
          <a:xfrm>
            <a:off x="2724004" y="1786144"/>
            <a:ext cx="6830819" cy="912814"/>
          </a:xfrm>
          <a:prstGeom prst="rect">
            <a:avLst/>
          </a:prstGeom>
        </p:spPr>
        <p:txBody>
          <a:bodyPr wrap="square">
            <a:spAutoFit/>
          </a:bodyPr>
          <a:lstStyle/>
          <a:p>
            <a:pPr defTabSz="1219140">
              <a:spcBef>
                <a:spcPts val="384"/>
              </a:spcBef>
              <a:spcAft>
                <a:spcPts val="384"/>
              </a:spcAft>
            </a:pPr>
            <a:r>
              <a:rPr lang="en-US" sz="1333" b="1" kern="0" dirty="0">
                <a:solidFill>
                  <a:schemeClr val="bg1"/>
                </a:solidFill>
                <a:latin typeface="Segoe UI Light" panose="020B0502040204020203" pitchFamily="34" charset="0"/>
                <a:cs typeface="Segoe UI Light" panose="020B0502040204020203" pitchFamily="34" charset="0"/>
              </a:rPr>
              <a:t>Solution: </a:t>
            </a:r>
            <a:r>
              <a:rPr lang="en-US" sz="1333" kern="0" dirty="0">
                <a:solidFill>
                  <a:schemeClr val="bg1"/>
                </a:solidFill>
                <a:latin typeface="Segoe UI Light" panose="020B0502040204020203" pitchFamily="34" charset="0"/>
                <a:cs typeface="Segoe UI Light" panose="020B0502040204020203" pitchFamily="34" charset="0"/>
              </a:rPr>
              <a:t>Using machine learning algorithms, Avanade discovered that when customers purchased and installed less of certain products, their risk of failing a health inspection went up significantly. Given that such incidents have the potential to cost their customers tens of thousands of dollars per location, this intelligence was of significant value to both parties. </a:t>
            </a:r>
          </a:p>
        </p:txBody>
      </p:sp>
      <p:sp>
        <p:nvSpPr>
          <p:cNvPr id="13" name="Rectangle 12"/>
          <p:cNvSpPr/>
          <p:nvPr/>
        </p:nvSpPr>
        <p:spPr>
          <a:xfrm>
            <a:off x="2724004" y="2729992"/>
            <a:ext cx="6830819" cy="1630831"/>
          </a:xfrm>
          <a:prstGeom prst="rect">
            <a:avLst/>
          </a:prstGeom>
        </p:spPr>
        <p:txBody>
          <a:bodyPr wrap="square">
            <a:spAutoFit/>
          </a:bodyPr>
          <a:lstStyle/>
          <a:p>
            <a:pPr defTabSz="1219140">
              <a:spcBef>
                <a:spcPts val="384"/>
              </a:spcBef>
              <a:spcAft>
                <a:spcPts val="384"/>
              </a:spcAft>
            </a:pPr>
            <a:r>
              <a:rPr lang="en-US" sz="1333" b="1" kern="0" dirty="0">
                <a:solidFill>
                  <a:schemeClr val="bg1"/>
                </a:solidFill>
                <a:latin typeface="Segoe UI Light" panose="020B0502040204020203" pitchFamily="34" charset="0"/>
                <a:cs typeface="Segoe UI Light" panose="020B0502040204020203" pitchFamily="34" charset="0"/>
              </a:rPr>
              <a:t>Results: </a:t>
            </a:r>
          </a:p>
          <a:p>
            <a:pPr marL="285750" indent="-285750" defTabSz="1219140">
              <a:spcBef>
                <a:spcPts val="384"/>
              </a:spcBef>
              <a:spcAft>
                <a:spcPts val="384"/>
              </a:spcAft>
              <a:buFont typeface="Wingdings" panose="05000000000000000000" pitchFamily="2" charset="2"/>
              <a:buChar char="§"/>
            </a:pPr>
            <a:r>
              <a:rPr lang="en-US" sz="1333" kern="0" dirty="0">
                <a:solidFill>
                  <a:schemeClr val="bg1"/>
                </a:solidFill>
                <a:latin typeface="Segoe UI Light" panose="020B0502040204020203" pitchFamily="34" charset="0"/>
                <a:cs typeface="Segoe UI Light" panose="020B0502040204020203" pitchFamily="34" charset="0"/>
              </a:rPr>
              <a:t>The model was able to predict inspection failures with </a:t>
            </a:r>
            <a:r>
              <a:rPr lang="en-US" sz="1333" b="1" kern="0" dirty="0">
                <a:solidFill>
                  <a:schemeClr val="bg1"/>
                </a:solidFill>
                <a:latin typeface="Segoe UI Light" panose="020B0502040204020203" pitchFamily="34" charset="0"/>
                <a:cs typeface="Segoe UI Light" panose="020B0502040204020203" pitchFamily="34" charset="0"/>
              </a:rPr>
              <a:t>90% accuracy.</a:t>
            </a:r>
          </a:p>
          <a:p>
            <a:pPr marL="285750" indent="-285750" defTabSz="1219140">
              <a:spcBef>
                <a:spcPts val="384"/>
              </a:spcBef>
              <a:spcAft>
                <a:spcPts val="384"/>
              </a:spcAft>
              <a:buFont typeface="Wingdings" panose="05000000000000000000" pitchFamily="2" charset="2"/>
              <a:buChar char="§"/>
            </a:pPr>
            <a:r>
              <a:rPr lang="en-US" sz="1333" kern="0" dirty="0">
                <a:solidFill>
                  <a:schemeClr val="bg1"/>
                </a:solidFill>
                <a:latin typeface="Segoe UI Light" panose="020B0502040204020203" pitchFamily="34" charset="0"/>
                <a:cs typeface="Segoe UI Light" panose="020B0502040204020203" pitchFamily="34" charset="0"/>
              </a:rPr>
              <a:t>By communicating to customers the measurable importance of maintaining order levels, the vendor arrested falling year-over-year product sales.</a:t>
            </a:r>
          </a:p>
          <a:p>
            <a:pPr marL="285750" indent="-285750" defTabSz="1219140">
              <a:spcBef>
                <a:spcPts val="384"/>
              </a:spcBef>
              <a:spcAft>
                <a:spcPts val="384"/>
              </a:spcAft>
              <a:buFont typeface="Wingdings" panose="05000000000000000000" pitchFamily="2" charset="2"/>
              <a:buChar char="§"/>
            </a:pPr>
            <a:r>
              <a:rPr lang="en-US" sz="1333" kern="0" dirty="0">
                <a:solidFill>
                  <a:schemeClr val="bg1"/>
                </a:solidFill>
                <a:latin typeface="Segoe UI Light" panose="020B0502040204020203" pitchFamily="34" charset="0"/>
                <a:cs typeface="Segoe UI Light" panose="020B0502040204020203" pitchFamily="34" charset="0"/>
              </a:rPr>
              <a:t>Taking proactive steps to help customers pass health inspections could significantly increase loyalty and retention by saving the customers large sums of money each year.</a:t>
            </a:r>
          </a:p>
        </p:txBody>
      </p:sp>
      <p:sp>
        <p:nvSpPr>
          <p:cNvPr id="7" name="Slide Number Placeholder 2">
            <a:extLst>
              <a:ext uri="{FF2B5EF4-FFF2-40B4-BE49-F238E27FC236}">
                <a16:creationId xmlns:a16="http://schemas.microsoft.com/office/drawing/2014/main" id="{5F7D81D4-1CCB-4FB4-B8F5-F5302CDBEE7A}"/>
              </a:ext>
            </a:extLst>
          </p:cNvPr>
          <p:cNvSpPr txBox="1">
            <a:spLocks/>
          </p:cNvSpPr>
          <p:nvPr/>
        </p:nvSpPr>
        <p:spPr>
          <a:xfrm>
            <a:off x="11231207" y="6356350"/>
            <a:ext cx="4956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z="1050" smtClean="0">
                <a:latin typeface="Segoe UI Light" panose="020B0502040204020203" pitchFamily="34" charset="0"/>
                <a:cs typeface="Segoe UI Light" panose="020B0502040204020203" pitchFamily="34" charset="0"/>
              </a:rPr>
              <a:pPr/>
              <a:t>51</a:t>
            </a:fld>
            <a:endParaRPr lang="en-US" sz="105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796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nvPr>
        </p:nvGraphicFramePr>
        <p:xfrm>
          <a:off x="6351" y="2482"/>
          <a:ext cx="1587" cy="1587"/>
        </p:xfrm>
        <a:graphic>
          <a:graphicData uri="http://schemas.openxmlformats.org/presentationml/2006/ole">
            <mc:AlternateContent xmlns:mc="http://schemas.openxmlformats.org/markup-compatibility/2006">
              <mc:Choice xmlns:v="urn:schemas-microsoft-com:vml" Requires="v">
                <p:oleObj spid="_x0000_s17410" name="think-cell Slide" r:id="rId5" imgW="425" imgH="426" progId="TCLayout.ActiveDocument.1">
                  <p:embed/>
                </p:oleObj>
              </mc:Choice>
              <mc:Fallback>
                <p:oleObj name="think-cell Slide" r:id="rId5" imgW="425" imgH="426" progId="TCLayout.ActiveDocument.1">
                  <p:embed/>
                  <p:pic>
                    <p:nvPicPr>
                      <p:cNvPr id="2" name="Objekt 1" hidden="1"/>
                      <p:cNvPicPr/>
                      <p:nvPr/>
                    </p:nvPicPr>
                    <p:blipFill>
                      <a:blip r:embed="rId6"/>
                      <a:stretch>
                        <a:fillRect/>
                      </a:stretch>
                    </p:blipFill>
                    <p:spPr>
                      <a:xfrm>
                        <a:off x="6351" y="2482"/>
                        <a:ext cx="1587" cy="1587"/>
                      </a:xfrm>
                      <a:prstGeom prst="rect">
                        <a:avLst/>
                      </a:prstGeom>
                    </p:spPr>
                  </p:pic>
                </p:oleObj>
              </mc:Fallback>
            </mc:AlternateContent>
          </a:graphicData>
        </a:graphic>
      </p:graphicFrame>
      <p:pic>
        <p:nvPicPr>
          <p:cNvPr id="4114" name="Picture 18" descr="http://www.bmw.in/content/dam/bmw/marketIN/bmw_in/Images/Topics/Service%20and%20Warranty/Checkup%20and%20maintenance/BMW%20Vehicle%20Check.jpg/jcr:content/renditions/cq5dam.resized.img.585.low.time1449924263895.jpg"/>
          <p:cNvPicPr>
            <a:picLocks noChangeAspect="1" noChangeArrowheads="1"/>
          </p:cNvPicPr>
          <p:nvPr/>
        </p:nvPicPr>
        <p:blipFill rotWithShape="1">
          <a:blip r:embed="rId7">
            <a:extLst>
              <a:ext uri="{28A0092B-C50C-407E-A947-70E740481C1C}">
                <a14:useLocalDpi xmlns:a14="http://schemas.microsoft.com/office/drawing/2010/main"/>
              </a:ext>
            </a:extLst>
          </a:blip>
          <a:srcRect l="36316" r="13724"/>
          <a:stretch/>
        </p:blipFill>
        <p:spPr bwMode="auto">
          <a:xfrm>
            <a:off x="6096001" y="892"/>
            <a:ext cx="6090622" cy="685621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Rectangle 7"/>
          <p:cNvSpPr>
            <a:spLocks/>
          </p:cNvSpPr>
          <p:nvPr/>
        </p:nvSpPr>
        <p:spPr>
          <a:xfrm>
            <a:off x="4762" y="893"/>
            <a:ext cx="6091238" cy="68562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noAutofit/>
          </a:bodyPr>
          <a:lstStyle/>
          <a:p>
            <a:pPr marL="172968" marR="0" lvl="0" indent="-172968" algn="ctr"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FFFFFF"/>
              </a:solidFill>
              <a:effectLst/>
              <a:uLnTx/>
              <a:uFillTx/>
              <a:latin typeface="Calibri" panose="020F0502020204030204" pitchFamily="34" charset="0"/>
              <a:ea typeface="+mn-ea"/>
              <a:cs typeface="+mn-cs"/>
              <a:sym typeface="Segoe UI Symbol"/>
            </a:endParaRPr>
          </a:p>
        </p:txBody>
      </p:sp>
      <p:sp>
        <p:nvSpPr>
          <p:cNvPr id="20" name="Title 2"/>
          <p:cNvSpPr txBox="1">
            <a:spLocks/>
          </p:cNvSpPr>
          <p:nvPr/>
        </p:nvSpPr>
        <p:spPr>
          <a:xfrm>
            <a:off x="636492" y="199136"/>
            <a:ext cx="5280169" cy="1094836"/>
          </a:xfrm>
          <a:prstGeom prst="rect">
            <a:avLst/>
          </a:prstGeom>
        </p:spPr>
        <p:txBody>
          <a:bodyPr wrap="square" lIns="0" tIns="60921" rIns="0" bIns="0" anchor="b" anchorCtr="0">
            <a:noAutofit/>
          </a:bodyPr>
          <a:lstStyle>
            <a:lvl1pPr algn="l" rtl="0" eaLnBrk="1" fontAlgn="base" hangingPunct="1">
              <a:lnSpc>
                <a:spcPct val="100000"/>
              </a:lnSpc>
              <a:spcBef>
                <a:spcPct val="0"/>
              </a:spcBef>
              <a:spcAft>
                <a:spcPct val="0"/>
              </a:spcAft>
              <a:buFont typeface="Arial" charset="0"/>
              <a:defRPr lang="en-AU" sz="2800" kern="1200" spc="0" baseline="0" dirty="0" smtClean="0">
                <a:solidFill>
                  <a:schemeClr val="tx1"/>
                </a:solidFill>
                <a:latin typeface="+mj-lt"/>
                <a:ea typeface="Arial" pitchFamily="-105" charset="-52"/>
                <a:cs typeface="Arial" pitchFamily="34" charset="0"/>
              </a:defRPr>
            </a:lvl1pPr>
            <a:lvl2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2pPr>
            <a:lvl3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3pPr>
            <a:lvl4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4pPr>
            <a:lvl5pPr algn="l" rtl="0" eaLnBrk="1" fontAlgn="base" hangingPunct="1">
              <a:lnSpc>
                <a:spcPts val="3466"/>
              </a:lnSpc>
              <a:spcBef>
                <a:spcPct val="0"/>
              </a:spcBef>
              <a:spcAft>
                <a:spcPct val="0"/>
              </a:spcAft>
              <a:buFont typeface="Arial" charset="0"/>
              <a:defRPr sz="3200">
                <a:solidFill>
                  <a:schemeClr val="tx1"/>
                </a:solidFill>
                <a:latin typeface="Arial" pitchFamily="-105" charset="-52"/>
                <a:ea typeface="Arial" pitchFamily="-105" charset="-52"/>
                <a:cs typeface="Arial" pitchFamily="-105" charset="-52"/>
              </a:defRPr>
            </a:lvl5pPr>
            <a:lvl6pPr marL="60949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6pPr>
            <a:lvl7pPr marL="1218987"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7pPr>
            <a:lvl8pPr marL="1828480"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8pPr>
            <a:lvl9pPr marL="2437973" algn="l" rtl="0" eaLnBrk="1" fontAlgn="base" hangingPunct="1">
              <a:spcBef>
                <a:spcPct val="0"/>
              </a:spcBef>
              <a:spcAft>
                <a:spcPct val="0"/>
              </a:spcAft>
              <a:buFont typeface="Arial" pitchFamily="-105" charset="-52"/>
              <a:defRPr sz="3500">
                <a:solidFill>
                  <a:schemeClr val="tx1"/>
                </a:solidFill>
                <a:latin typeface="Arial" pitchFamily="-105" charset="-52"/>
                <a:ea typeface="Arial" pitchFamily="-105" charset="-52"/>
                <a:cs typeface="Arial" pitchFamily="-105" charset="-52"/>
              </a:defRPr>
            </a:lvl9pPr>
          </a:lstStyle>
          <a:p>
            <a:pPr marL="0" marR="0" lvl="0" indent="0" algn="l" defTabSz="914217" rtl="0" eaLnBrk="1" fontAlgn="base" latinLnBrk="0" hangingPunct="1">
              <a:lnSpc>
                <a:spcPct val="100000"/>
              </a:lnSpc>
              <a:spcBef>
                <a:spcPct val="0"/>
              </a:spcBef>
              <a:spcAft>
                <a:spcPct val="0"/>
              </a:spcAft>
              <a:buClrTx/>
              <a:buSzTx/>
              <a:buFont typeface="Arial" charset="0"/>
              <a:buNone/>
              <a:tabLst/>
              <a:defRPr/>
            </a:pPr>
            <a:r>
              <a:rPr kumimoji="0" lang="en-US" sz="2800" b="1"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Segoe UI Symbol"/>
              </a:rPr>
              <a:t>Premium Car Brand</a:t>
            </a:r>
          </a:p>
          <a:p>
            <a:pPr marL="0" marR="0" lvl="0" indent="0" algn="l" defTabSz="914217" rtl="0" eaLnBrk="1" fontAlgn="base" latinLnBrk="0" hangingPunct="1">
              <a:lnSpc>
                <a:spcPct val="100000"/>
              </a:lnSpc>
              <a:spcBef>
                <a:spcPct val="0"/>
              </a:spcBef>
              <a:spcAft>
                <a:spcPct val="0"/>
              </a:spcAft>
              <a:buClrTx/>
              <a:buSzTx/>
              <a:buFont typeface="Arial" charset="0"/>
              <a:buNone/>
              <a:tabLst/>
              <a:defRPr/>
            </a:pPr>
            <a:r>
              <a:rPr kumimoji="0" lang="en-US" sz="2400" b="0" i="0" u="none" strike="noStrike" kern="120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Segoe UI Symbol"/>
              </a:rPr>
              <a:t>Predictive Maintenance on camshaft drive chain failures</a:t>
            </a:r>
          </a:p>
        </p:txBody>
      </p:sp>
      <p:sp>
        <p:nvSpPr>
          <p:cNvPr id="51" name="Rectangle 50"/>
          <p:cNvSpPr/>
          <p:nvPr/>
        </p:nvSpPr>
        <p:spPr>
          <a:xfrm>
            <a:off x="9968678" y="5266317"/>
            <a:ext cx="1593335" cy="110936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81" tIns="0" rIns="71981" bIns="0"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sym typeface="Segoe UI Symbol"/>
              </a:rPr>
              <a:t>Realized cost savings through predictive maintenance</a:t>
            </a:r>
          </a:p>
        </p:txBody>
      </p:sp>
      <p:sp>
        <p:nvSpPr>
          <p:cNvPr id="53" name="Rectangle 52"/>
          <p:cNvSpPr/>
          <p:nvPr/>
        </p:nvSpPr>
        <p:spPr>
          <a:xfrm>
            <a:off x="8136529" y="5266317"/>
            <a:ext cx="1593335" cy="1109362"/>
          </a:xfrm>
          <a:prstGeom prst="rect">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1981" tIns="0" rIns="71981" bIns="0" rtlCol="0" anchor="ctr"/>
          <a:lstStyle/>
          <a:p>
            <a:pPr marL="0" marR="0" lvl="0" indent="0" algn="l" defTabSz="91421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Light" panose="020B0502040204020203" pitchFamily="34" charset="0"/>
                <a:cs typeface="Segoe UI Light" panose="020B0502040204020203" pitchFamily="34" charset="0"/>
                <a:sym typeface="Segoe UI Symbol"/>
              </a:rPr>
              <a:t>Increased Customer Satisfaction</a:t>
            </a:r>
          </a:p>
        </p:txBody>
      </p:sp>
      <p:pic>
        <p:nvPicPr>
          <p:cNvPr id="4124" name="Picture 28" descr="https://upload.wikimedia.org/wikipedia/commons/a/a8/Nockenwellenantrieb.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304381" y="5266317"/>
            <a:ext cx="1593335" cy="110936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a:spLocks/>
          </p:cNvSpPr>
          <p:nvPr/>
        </p:nvSpPr>
        <p:spPr>
          <a:xfrm>
            <a:off x="1331878" y="5538663"/>
            <a:ext cx="4685580" cy="1307406"/>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35983" rIns="35983" rtlCol="0" anchor="t">
            <a:noAutofit/>
          </a:bodyPr>
          <a:lstStyle/>
          <a:p>
            <a:pPr marL="0" marR="0" lvl="0" indent="0" algn="l" defTabSz="914217"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pitchFamily="34" charset="0"/>
              <a:ea typeface="+mn-ea"/>
              <a:cs typeface="+mn-cs"/>
              <a:sym typeface="Segoe UI Symbol"/>
            </a:endParaRPr>
          </a:p>
        </p:txBody>
      </p:sp>
      <p:sp>
        <p:nvSpPr>
          <p:cNvPr id="56" name="Rectangle 49"/>
          <p:cNvSpPr/>
          <p:nvPr/>
        </p:nvSpPr>
        <p:spPr>
          <a:xfrm>
            <a:off x="1164736" y="1784859"/>
            <a:ext cx="4777568" cy="492443"/>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71981" tIns="0" rIns="0" bIns="0" rtlCol="0" anchor="t">
            <a:spAutoFit/>
          </a:bodyPr>
          <a:lstStyle/>
          <a:p>
            <a:pPr marL="0" marR="0" lvl="0" indent="0" algn="l" defTabSz="91421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Segoe UI Symbol"/>
              </a:rPr>
              <a:t>Big Data Platform to ingest, analyze and process massive car sensor data</a:t>
            </a:r>
          </a:p>
        </p:txBody>
      </p:sp>
      <p:grpSp>
        <p:nvGrpSpPr>
          <p:cNvPr id="58" name="Gruppieren 57"/>
          <p:cNvGrpSpPr/>
          <p:nvPr/>
        </p:nvGrpSpPr>
        <p:grpSpPr>
          <a:xfrm>
            <a:off x="634960" y="1646473"/>
            <a:ext cx="504133" cy="786140"/>
            <a:chOff x="630362" y="1840079"/>
            <a:chExt cx="504264" cy="786345"/>
          </a:xfrm>
        </p:grpSpPr>
        <p:sp>
          <p:nvSpPr>
            <p:cNvPr id="59" name="Freeform 6"/>
            <p:cNvSpPr>
              <a:spLocks noEditPoints="1"/>
            </p:cNvSpPr>
            <p:nvPr/>
          </p:nvSpPr>
          <p:spPr bwMode="auto">
            <a:xfrm>
              <a:off x="630362" y="1840079"/>
              <a:ext cx="504264" cy="786345"/>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solidFill>
              <a:schemeClr val="bg1"/>
            </a:solidFill>
            <a:ln>
              <a:noFill/>
            </a:ln>
          </p:spPr>
          <p:txBody>
            <a:bodyPr vert="horz" wrap="square" lIns="91374" tIns="45686" rIns="91374" bIns="45686"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AU"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Arial" panose="020B0604020202020204" pitchFamily="34" charset="0"/>
              </a:endParaRPr>
            </a:p>
          </p:txBody>
        </p:sp>
        <p:grpSp>
          <p:nvGrpSpPr>
            <p:cNvPr id="60" name="Group 34"/>
            <p:cNvGrpSpPr>
              <a:grpSpLocks noChangeAspect="1"/>
            </p:cNvGrpSpPr>
            <p:nvPr/>
          </p:nvGrpSpPr>
          <p:grpSpPr bwMode="auto">
            <a:xfrm>
              <a:off x="728798" y="1954258"/>
              <a:ext cx="307391" cy="262075"/>
              <a:chOff x="3519" y="1887"/>
              <a:chExt cx="638" cy="544"/>
            </a:xfrm>
            <a:solidFill>
              <a:schemeClr val="accent2"/>
            </a:solidFill>
          </p:grpSpPr>
          <p:sp>
            <p:nvSpPr>
              <p:cNvPr id="61" name="Freeform 35"/>
              <p:cNvSpPr>
                <a:spLocks/>
              </p:cNvSpPr>
              <p:nvPr/>
            </p:nvSpPr>
            <p:spPr bwMode="auto">
              <a:xfrm>
                <a:off x="3519" y="1887"/>
                <a:ext cx="638" cy="244"/>
              </a:xfrm>
              <a:custGeom>
                <a:avLst/>
                <a:gdLst>
                  <a:gd name="T0" fmla="*/ 259 w 270"/>
                  <a:gd name="T1" fmla="*/ 69 h 103"/>
                  <a:gd name="T2" fmla="*/ 139 w 270"/>
                  <a:gd name="T3" fmla="*/ 0 h 103"/>
                  <a:gd name="T4" fmla="*/ 15 w 270"/>
                  <a:gd name="T5" fmla="*/ 67 h 103"/>
                  <a:gd name="T6" fmla="*/ 8 w 270"/>
                  <a:gd name="T7" fmla="*/ 103 h 103"/>
                  <a:gd name="T8" fmla="*/ 138 w 270"/>
                  <a:gd name="T9" fmla="*/ 34 h 103"/>
                  <a:gd name="T10" fmla="*/ 263 w 270"/>
                  <a:gd name="T11" fmla="*/ 103 h 103"/>
                  <a:gd name="T12" fmla="*/ 259 w 270"/>
                  <a:gd name="T13" fmla="*/ 69 h 103"/>
                </a:gdLst>
                <a:ahLst/>
                <a:cxnLst>
                  <a:cxn ang="0">
                    <a:pos x="T0" y="T1"/>
                  </a:cxn>
                  <a:cxn ang="0">
                    <a:pos x="T2" y="T3"/>
                  </a:cxn>
                  <a:cxn ang="0">
                    <a:pos x="T4" y="T5"/>
                  </a:cxn>
                  <a:cxn ang="0">
                    <a:pos x="T6" y="T7"/>
                  </a:cxn>
                  <a:cxn ang="0">
                    <a:pos x="T8" y="T9"/>
                  </a:cxn>
                  <a:cxn ang="0">
                    <a:pos x="T10" y="T11"/>
                  </a:cxn>
                  <a:cxn ang="0">
                    <a:pos x="T12" y="T13"/>
                  </a:cxn>
                </a:cxnLst>
                <a:rect l="0" t="0" r="r" b="b"/>
                <a:pathLst>
                  <a:path w="270" h="103">
                    <a:moveTo>
                      <a:pt x="259" y="69"/>
                    </a:moveTo>
                    <a:cubicBezTo>
                      <a:pt x="247" y="59"/>
                      <a:pt x="139" y="0"/>
                      <a:pt x="139" y="0"/>
                    </a:cubicBezTo>
                    <a:cubicBezTo>
                      <a:pt x="139" y="0"/>
                      <a:pt x="28" y="59"/>
                      <a:pt x="15" y="67"/>
                    </a:cubicBezTo>
                    <a:cubicBezTo>
                      <a:pt x="0" y="76"/>
                      <a:pt x="8" y="103"/>
                      <a:pt x="8" y="103"/>
                    </a:cubicBezTo>
                    <a:cubicBezTo>
                      <a:pt x="138" y="34"/>
                      <a:pt x="138" y="34"/>
                      <a:pt x="138" y="34"/>
                    </a:cubicBezTo>
                    <a:cubicBezTo>
                      <a:pt x="263" y="103"/>
                      <a:pt x="263" y="103"/>
                      <a:pt x="263" y="103"/>
                    </a:cubicBezTo>
                    <a:cubicBezTo>
                      <a:pt x="263" y="103"/>
                      <a:pt x="270" y="79"/>
                      <a:pt x="2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sp>
            <p:nvSpPr>
              <p:cNvPr id="62" name="Freeform 36"/>
              <p:cNvSpPr>
                <a:spLocks noEditPoints="1"/>
              </p:cNvSpPr>
              <p:nvPr/>
            </p:nvSpPr>
            <p:spPr bwMode="auto">
              <a:xfrm>
                <a:off x="3609" y="2010"/>
                <a:ext cx="461" cy="421"/>
              </a:xfrm>
              <a:custGeom>
                <a:avLst/>
                <a:gdLst>
                  <a:gd name="T0" fmla="*/ 0 w 195"/>
                  <a:gd name="T1" fmla="*/ 48 h 178"/>
                  <a:gd name="T2" fmla="*/ 0 w 195"/>
                  <a:gd name="T3" fmla="*/ 178 h 178"/>
                  <a:gd name="T4" fmla="*/ 66 w 195"/>
                  <a:gd name="T5" fmla="*/ 178 h 178"/>
                  <a:gd name="T6" fmla="*/ 66 w 195"/>
                  <a:gd name="T7" fmla="*/ 101 h 178"/>
                  <a:gd name="T8" fmla="*/ 81 w 195"/>
                  <a:gd name="T9" fmla="*/ 87 h 178"/>
                  <a:gd name="T10" fmla="*/ 114 w 195"/>
                  <a:gd name="T11" fmla="*/ 87 h 178"/>
                  <a:gd name="T12" fmla="*/ 127 w 195"/>
                  <a:gd name="T13" fmla="*/ 98 h 178"/>
                  <a:gd name="T14" fmla="*/ 127 w 195"/>
                  <a:gd name="T15" fmla="*/ 178 h 178"/>
                  <a:gd name="T16" fmla="*/ 195 w 195"/>
                  <a:gd name="T17" fmla="*/ 178 h 178"/>
                  <a:gd name="T18" fmla="*/ 195 w 195"/>
                  <a:gd name="T19" fmla="*/ 47 h 178"/>
                  <a:gd name="T20" fmla="*/ 99 w 195"/>
                  <a:gd name="T21" fmla="*/ 0 h 178"/>
                  <a:gd name="T22" fmla="*/ 0 w 195"/>
                  <a:gd name="T23" fmla="*/ 48 h 178"/>
                  <a:gd name="T24" fmla="*/ 107 w 195"/>
                  <a:gd name="T25" fmla="*/ 33 h 178"/>
                  <a:gd name="T26" fmla="*/ 107 w 195"/>
                  <a:gd name="T27" fmla="*/ 43 h 178"/>
                  <a:gd name="T28" fmla="*/ 118 w 195"/>
                  <a:gd name="T29" fmla="*/ 43 h 178"/>
                  <a:gd name="T30" fmla="*/ 122 w 195"/>
                  <a:gd name="T31" fmla="*/ 47 h 178"/>
                  <a:gd name="T32" fmla="*/ 122 w 195"/>
                  <a:gd name="T33" fmla="*/ 58 h 178"/>
                  <a:gd name="T34" fmla="*/ 118 w 195"/>
                  <a:gd name="T35" fmla="*/ 61 h 178"/>
                  <a:gd name="T36" fmla="*/ 107 w 195"/>
                  <a:gd name="T37" fmla="*/ 61 h 178"/>
                  <a:gd name="T38" fmla="*/ 107 w 195"/>
                  <a:gd name="T39" fmla="*/ 71 h 178"/>
                  <a:gd name="T40" fmla="*/ 104 w 195"/>
                  <a:gd name="T41" fmla="*/ 74 h 178"/>
                  <a:gd name="T42" fmla="*/ 93 w 195"/>
                  <a:gd name="T43" fmla="*/ 74 h 178"/>
                  <a:gd name="T44" fmla="*/ 90 w 195"/>
                  <a:gd name="T45" fmla="*/ 71 h 178"/>
                  <a:gd name="T46" fmla="*/ 90 w 195"/>
                  <a:gd name="T47" fmla="*/ 61 h 178"/>
                  <a:gd name="T48" fmla="*/ 78 w 195"/>
                  <a:gd name="T49" fmla="*/ 61 h 178"/>
                  <a:gd name="T50" fmla="*/ 74 w 195"/>
                  <a:gd name="T51" fmla="*/ 58 h 178"/>
                  <a:gd name="T52" fmla="*/ 74 w 195"/>
                  <a:gd name="T53" fmla="*/ 47 h 178"/>
                  <a:gd name="T54" fmla="*/ 78 w 195"/>
                  <a:gd name="T55" fmla="*/ 43 h 178"/>
                  <a:gd name="T56" fmla="*/ 90 w 195"/>
                  <a:gd name="T57" fmla="*/ 43 h 178"/>
                  <a:gd name="T58" fmla="*/ 90 w 195"/>
                  <a:gd name="T59" fmla="*/ 33 h 178"/>
                  <a:gd name="T60" fmla="*/ 93 w 195"/>
                  <a:gd name="T61" fmla="*/ 29 h 178"/>
                  <a:gd name="T62" fmla="*/ 104 w 195"/>
                  <a:gd name="T63" fmla="*/ 29 h 178"/>
                  <a:gd name="T64" fmla="*/ 107 w 195"/>
                  <a:gd name="T65" fmla="*/ 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5" h="178">
                    <a:moveTo>
                      <a:pt x="0" y="48"/>
                    </a:moveTo>
                    <a:cubicBezTo>
                      <a:pt x="0" y="178"/>
                      <a:pt x="0" y="178"/>
                      <a:pt x="0" y="178"/>
                    </a:cubicBezTo>
                    <a:cubicBezTo>
                      <a:pt x="66" y="178"/>
                      <a:pt x="66" y="178"/>
                      <a:pt x="66" y="178"/>
                    </a:cubicBezTo>
                    <a:cubicBezTo>
                      <a:pt x="66" y="168"/>
                      <a:pt x="66" y="113"/>
                      <a:pt x="66" y="101"/>
                    </a:cubicBezTo>
                    <a:cubicBezTo>
                      <a:pt x="66" y="89"/>
                      <a:pt x="81" y="87"/>
                      <a:pt x="81" y="87"/>
                    </a:cubicBezTo>
                    <a:cubicBezTo>
                      <a:pt x="114" y="87"/>
                      <a:pt x="114" y="87"/>
                      <a:pt x="114" y="87"/>
                    </a:cubicBezTo>
                    <a:cubicBezTo>
                      <a:pt x="114" y="87"/>
                      <a:pt x="127" y="89"/>
                      <a:pt x="127" y="98"/>
                    </a:cubicBezTo>
                    <a:cubicBezTo>
                      <a:pt x="127" y="106"/>
                      <a:pt x="127" y="167"/>
                      <a:pt x="127" y="178"/>
                    </a:cubicBezTo>
                    <a:cubicBezTo>
                      <a:pt x="195" y="178"/>
                      <a:pt x="195" y="178"/>
                      <a:pt x="195" y="178"/>
                    </a:cubicBezTo>
                    <a:cubicBezTo>
                      <a:pt x="195" y="47"/>
                      <a:pt x="195" y="47"/>
                      <a:pt x="195" y="47"/>
                    </a:cubicBezTo>
                    <a:cubicBezTo>
                      <a:pt x="99" y="0"/>
                      <a:pt x="99" y="0"/>
                      <a:pt x="99" y="0"/>
                    </a:cubicBezTo>
                    <a:lnTo>
                      <a:pt x="0" y="48"/>
                    </a:lnTo>
                    <a:close/>
                    <a:moveTo>
                      <a:pt x="107" y="33"/>
                    </a:moveTo>
                    <a:cubicBezTo>
                      <a:pt x="107" y="43"/>
                      <a:pt x="107" y="43"/>
                      <a:pt x="107" y="43"/>
                    </a:cubicBezTo>
                    <a:cubicBezTo>
                      <a:pt x="118" y="43"/>
                      <a:pt x="118" y="43"/>
                      <a:pt x="118" y="43"/>
                    </a:cubicBezTo>
                    <a:cubicBezTo>
                      <a:pt x="120" y="43"/>
                      <a:pt x="122" y="45"/>
                      <a:pt x="122" y="47"/>
                    </a:cubicBezTo>
                    <a:cubicBezTo>
                      <a:pt x="122" y="58"/>
                      <a:pt x="122" y="58"/>
                      <a:pt x="122" y="58"/>
                    </a:cubicBezTo>
                    <a:cubicBezTo>
                      <a:pt x="122" y="60"/>
                      <a:pt x="120" y="61"/>
                      <a:pt x="118" y="61"/>
                    </a:cubicBezTo>
                    <a:cubicBezTo>
                      <a:pt x="107" y="61"/>
                      <a:pt x="107" y="61"/>
                      <a:pt x="107" y="61"/>
                    </a:cubicBezTo>
                    <a:cubicBezTo>
                      <a:pt x="107" y="71"/>
                      <a:pt x="107" y="71"/>
                      <a:pt x="107" y="71"/>
                    </a:cubicBezTo>
                    <a:cubicBezTo>
                      <a:pt x="107" y="73"/>
                      <a:pt x="106" y="74"/>
                      <a:pt x="104" y="74"/>
                    </a:cubicBezTo>
                    <a:cubicBezTo>
                      <a:pt x="93" y="74"/>
                      <a:pt x="93" y="74"/>
                      <a:pt x="93" y="74"/>
                    </a:cubicBezTo>
                    <a:cubicBezTo>
                      <a:pt x="92" y="74"/>
                      <a:pt x="90" y="73"/>
                      <a:pt x="90" y="71"/>
                    </a:cubicBezTo>
                    <a:cubicBezTo>
                      <a:pt x="90" y="61"/>
                      <a:pt x="90" y="61"/>
                      <a:pt x="90" y="61"/>
                    </a:cubicBezTo>
                    <a:cubicBezTo>
                      <a:pt x="78" y="61"/>
                      <a:pt x="78" y="61"/>
                      <a:pt x="78" y="61"/>
                    </a:cubicBezTo>
                    <a:cubicBezTo>
                      <a:pt x="76" y="61"/>
                      <a:pt x="74" y="60"/>
                      <a:pt x="74" y="58"/>
                    </a:cubicBezTo>
                    <a:cubicBezTo>
                      <a:pt x="74" y="47"/>
                      <a:pt x="74" y="47"/>
                      <a:pt x="74" y="47"/>
                    </a:cubicBezTo>
                    <a:cubicBezTo>
                      <a:pt x="74" y="45"/>
                      <a:pt x="76" y="43"/>
                      <a:pt x="78" y="43"/>
                    </a:cubicBezTo>
                    <a:cubicBezTo>
                      <a:pt x="90" y="43"/>
                      <a:pt x="90" y="43"/>
                      <a:pt x="90" y="43"/>
                    </a:cubicBezTo>
                    <a:cubicBezTo>
                      <a:pt x="90" y="33"/>
                      <a:pt x="90" y="33"/>
                      <a:pt x="90" y="33"/>
                    </a:cubicBezTo>
                    <a:cubicBezTo>
                      <a:pt x="90" y="31"/>
                      <a:pt x="92" y="29"/>
                      <a:pt x="93" y="29"/>
                    </a:cubicBezTo>
                    <a:cubicBezTo>
                      <a:pt x="104" y="29"/>
                      <a:pt x="104" y="29"/>
                      <a:pt x="104" y="29"/>
                    </a:cubicBezTo>
                    <a:cubicBezTo>
                      <a:pt x="106" y="29"/>
                      <a:pt x="107" y="31"/>
                      <a:pt x="10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grpSp>
      </p:grpSp>
      <p:sp>
        <p:nvSpPr>
          <p:cNvPr id="63" name="Chevron 66"/>
          <p:cNvSpPr/>
          <p:nvPr/>
        </p:nvSpPr>
        <p:spPr>
          <a:xfrm rot="5400000">
            <a:off x="791951" y="2516613"/>
            <a:ext cx="190153" cy="322887"/>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3" tIns="45676" rIns="91353" bIns="45676" rtlCol="0" anchor="ctr"/>
          <a:lstStyle/>
          <a:p>
            <a:pPr marL="172881" marR="0" lvl="0" indent="-172881" algn="ctr"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0" cap="none" spc="0" normalizeH="0" baseline="0" noProof="0">
              <a:ln>
                <a:noFill/>
              </a:ln>
              <a:solidFill>
                <a:srgbClr val="FFFFFF"/>
              </a:solidFill>
              <a:effectLst/>
              <a:uLnTx/>
              <a:uFillTx/>
              <a:latin typeface="Calibri" panose="020F0502020204030204" pitchFamily="34" charset="0"/>
              <a:ea typeface="+mn-ea"/>
              <a:cs typeface="+mn-cs"/>
              <a:sym typeface="Segoe UI Symbol"/>
            </a:endParaRPr>
          </a:p>
        </p:txBody>
      </p:sp>
      <p:sp>
        <p:nvSpPr>
          <p:cNvPr id="64" name="Chevron 67"/>
          <p:cNvSpPr/>
          <p:nvPr/>
        </p:nvSpPr>
        <p:spPr>
          <a:xfrm rot="5400000">
            <a:off x="791951" y="3793638"/>
            <a:ext cx="190153" cy="322887"/>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3" tIns="45676" rIns="91353" bIns="45676" rtlCol="0" anchor="ctr"/>
          <a:lstStyle/>
          <a:p>
            <a:pPr marL="172881" marR="0" lvl="0" indent="-172881" algn="ctr"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0" cap="none" spc="0" normalizeH="0" baseline="0" noProof="0">
              <a:ln>
                <a:noFill/>
              </a:ln>
              <a:solidFill>
                <a:srgbClr val="FFFFFF"/>
              </a:solidFill>
              <a:effectLst/>
              <a:uLnTx/>
              <a:uFillTx/>
              <a:latin typeface="Calibri" panose="020F0502020204030204" pitchFamily="34" charset="0"/>
              <a:ea typeface="+mn-ea"/>
              <a:cs typeface="+mn-cs"/>
              <a:sym typeface="Segoe UI Symbol"/>
            </a:endParaRPr>
          </a:p>
        </p:txBody>
      </p:sp>
      <p:sp>
        <p:nvSpPr>
          <p:cNvPr id="65" name="Chevron 68"/>
          <p:cNvSpPr/>
          <p:nvPr/>
        </p:nvSpPr>
        <p:spPr>
          <a:xfrm rot="5400000">
            <a:off x="791951" y="5070664"/>
            <a:ext cx="190153" cy="322887"/>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353" tIns="45676" rIns="91353" bIns="45676" rtlCol="0" anchor="ctr"/>
          <a:lstStyle/>
          <a:p>
            <a:pPr marL="172881" marR="0" lvl="0" indent="-172881" algn="ctr" defTabSz="91421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0" cap="none" spc="0" normalizeH="0" baseline="0" noProof="0">
              <a:ln>
                <a:noFill/>
              </a:ln>
              <a:solidFill>
                <a:srgbClr val="FFFFFF"/>
              </a:solidFill>
              <a:effectLst/>
              <a:uLnTx/>
              <a:uFillTx/>
              <a:latin typeface="Calibri" panose="020F0502020204030204" pitchFamily="34" charset="0"/>
              <a:ea typeface="+mn-ea"/>
              <a:cs typeface="+mn-cs"/>
              <a:sym typeface="Segoe UI Symbol"/>
            </a:endParaRPr>
          </a:p>
        </p:txBody>
      </p:sp>
      <p:sp>
        <p:nvSpPr>
          <p:cNvPr id="66" name="Rectangle 69"/>
          <p:cNvSpPr/>
          <p:nvPr/>
        </p:nvSpPr>
        <p:spPr>
          <a:xfrm>
            <a:off x="1139092" y="3080665"/>
            <a:ext cx="4777568" cy="492443"/>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71981" tIns="0" rIns="0" bIns="0" rtlCol="0" anchor="t">
            <a:spAutoFit/>
          </a:bodyPr>
          <a:lstStyle/>
          <a:p>
            <a:pPr marL="0" marR="0" lvl="0" indent="0" algn="l" defTabSz="91421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sym typeface="Segoe UI Symbol"/>
              </a:rPr>
              <a:t>Predict extensions of camshaft drive chains and identify potential root causes</a:t>
            </a:r>
          </a:p>
        </p:txBody>
      </p:sp>
      <p:sp>
        <p:nvSpPr>
          <p:cNvPr id="67" name="Rectangle 70"/>
          <p:cNvSpPr/>
          <p:nvPr/>
        </p:nvSpPr>
        <p:spPr>
          <a:xfrm>
            <a:off x="1139092" y="4296514"/>
            <a:ext cx="4777568" cy="738664"/>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71981" tIns="0" rIns="0" bIns="0" rtlCol="0" anchor="t">
            <a:spAutoFit/>
          </a:bodyPr>
          <a:lstStyle/>
          <a:p>
            <a:pPr marL="0" marR="0" lvl="0" indent="0" algn="l" defTabSz="91421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Segoe UI Symbol"/>
              </a:rPr>
              <a:t>Recommend predictive maintenance action to replace or adjust camshaft driving chains during routine workshop</a:t>
            </a:r>
          </a:p>
        </p:txBody>
      </p:sp>
      <p:sp>
        <p:nvSpPr>
          <p:cNvPr id="68" name="Rectangle 71"/>
          <p:cNvSpPr/>
          <p:nvPr/>
        </p:nvSpPr>
        <p:spPr>
          <a:xfrm>
            <a:off x="1139092" y="5636284"/>
            <a:ext cx="4777568" cy="492443"/>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wrap="square" lIns="71981" tIns="0" rIns="0" bIns="0" rtlCol="0" anchor="t">
            <a:spAutoFit/>
          </a:bodyPr>
          <a:lstStyle/>
          <a:p>
            <a:pPr marL="0" marR="0" lvl="0" indent="0" algn="l" defTabSz="914217"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sym typeface="Segoe UI Symbol"/>
              </a:rPr>
              <a:t>Reduce visits to save costs, warranty cases and increase customer satisfaction</a:t>
            </a:r>
          </a:p>
        </p:txBody>
      </p:sp>
      <p:grpSp>
        <p:nvGrpSpPr>
          <p:cNvPr id="71" name="Gruppieren 70"/>
          <p:cNvGrpSpPr/>
          <p:nvPr/>
        </p:nvGrpSpPr>
        <p:grpSpPr>
          <a:xfrm>
            <a:off x="634960" y="5477549"/>
            <a:ext cx="504133" cy="786140"/>
            <a:chOff x="630362" y="5595857"/>
            <a:chExt cx="504264" cy="786345"/>
          </a:xfrm>
        </p:grpSpPr>
        <p:sp>
          <p:nvSpPr>
            <p:cNvPr id="72" name="Freeform 6"/>
            <p:cNvSpPr>
              <a:spLocks noEditPoints="1"/>
            </p:cNvSpPr>
            <p:nvPr/>
          </p:nvSpPr>
          <p:spPr bwMode="auto">
            <a:xfrm>
              <a:off x="630362" y="5595857"/>
              <a:ext cx="504264" cy="786345"/>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solidFill>
              <a:schemeClr val="bg1"/>
            </a:solidFill>
            <a:ln>
              <a:noFill/>
            </a:ln>
          </p:spPr>
          <p:txBody>
            <a:bodyPr vert="horz" wrap="square" lIns="91374" tIns="45686" rIns="91374" bIns="45686"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AU"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Arial" panose="020B0604020202020204" pitchFamily="34" charset="0"/>
              </a:endParaRPr>
            </a:p>
          </p:txBody>
        </p:sp>
        <p:sp>
          <p:nvSpPr>
            <p:cNvPr id="73" name="Freeform 11"/>
            <p:cNvSpPr>
              <a:spLocks noEditPoints="1"/>
            </p:cNvSpPr>
            <p:nvPr/>
          </p:nvSpPr>
          <p:spPr bwMode="auto">
            <a:xfrm>
              <a:off x="728106" y="5743581"/>
              <a:ext cx="300592" cy="214255"/>
            </a:xfrm>
            <a:custGeom>
              <a:avLst/>
              <a:gdLst>
                <a:gd name="T0" fmla="*/ 119 w 168"/>
                <a:gd name="T1" fmla="*/ 0 h 120"/>
                <a:gd name="T2" fmla="*/ 137 w 168"/>
                <a:gd name="T3" fmla="*/ 18 h 120"/>
                <a:gd name="T4" fmla="*/ 108 w 168"/>
                <a:gd name="T5" fmla="*/ 48 h 120"/>
                <a:gd name="T6" fmla="*/ 104 w 168"/>
                <a:gd name="T7" fmla="*/ 48 h 120"/>
                <a:gd name="T8" fmla="*/ 90 w 168"/>
                <a:gd name="T9" fmla="*/ 56 h 120"/>
                <a:gd name="T10" fmla="*/ 70 w 168"/>
                <a:gd name="T11" fmla="*/ 56 h 120"/>
                <a:gd name="T12" fmla="*/ 56 w 168"/>
                <a:gd name="T13" fmla="*/ 48 h 120"/>
                <a:gd name="T14" fmla="*/ 40 w 168"/>
                <a:gd name="T15" fmla="*/ 64 h 120"/>
                <a:gd name="T16" fmla="*/ 40 w 168"/>
                <a:gd name="T17" fmla="*/ 68 h 120"/>
                <a:gd name="T18" fmla="*/ 20 w 168"/>
                <a:gd name="T19" fmla="*/ 88 h 120"/>
                <a:gd name="T20" fmla="*/ 16 w 168"/>
                <a:gd name="T21" fmla="*/ 88 h 120"/>
                <a:gd name="T22" fmla="*/ 0 w 168"/>
                <a:gd name="T23" fmla="*/ 104 h 120"/>
                <a:gd name="T24" fmla="*/ 16 w 168"/>
                <a:gd name="T25" fmla="*/ 120 h 120"/>
                <a:gd name="T26" fmla="*/ 32 w 168"/>
                <a:gd name="T27" fmla="*/ 104 h 120"/>
                <a:gd name="T28" fmla="*/ 32 w 168"/>
                <a:gd name="T29" fmla="*/ 100 h 120"/>
                <a:gd name="T30" fmla="*/ 52 w 168"/>
                <a:gd name="T31" fmla="*/ 80 h 120"/>
                <a:gd name="T32" fmla="*/ 56 w 168"/>
                <a:gd name="T33" fmla="*/ 80 h 120"/>
                <a:gd name="T34" fmla="*/ 70 w 168"/>
                <a:gd name="T35" fmla="*/ 72 h 120"/>
                <a:gd name="T36" fmla="*/ 90 w 168"/>
                <a:gd name="T37" fmla="*/ 72 h 120"/>
                <a:gd name="T38" fmla="*/ 104 w 168"/>
                <a:gd name="T39" fmla="*/ 80 h 120"/>
                <a:gd name="T40" fmla="*/ 120 w 168"/>
                <a:gd name="T41" fmla="*/ 64 h 120"/>
                <a:gd name="T42" fmla="*/ 120 w 168"/>
                <a:gd name="T43" fmla="*/ 60 h 120"/>
                <a:gd name="T44" fmla="*/ 150 w 168"/>
                <a:gd name="T45" fmla="*/ 31 h 120"/>
                <a:gd name="T46" fmla="*/ 168 w 168"/>
                <a:gd name="T47" fmla="*/ 49 h 120"/>
                <a:gd name="T48" fmla="*/ 168 w 168"/>
                <a:gd name="T49" fmla="*/ 0 h 120"/>
                <a:gd name="T50" fmla="*/ 119 w 168"/>
                <a:gd name="T51" fmla="*/ 0 h 120"/>
                <a:gd name="T52" fmla="*/ 16 w 168"/>
                <a:gd name="T53" fmla="*/ 113 h 120"/>
                <a:gd name="T54" fmla="*/ 7 w 168"/>
                <a:gd name="T55" fmla="*/ 104 h 120"/>
                <a:gd name="T56" fmla="*/ 16 w 168"/>
                <a:gd name="T57" fmla="*/ 95 h 120"/>
                <a:gd name="T58" fmla="*/ 25 w 168"/>
                <a:gd name="T59" fmla="*/ 104 h 120"/>
                <a:gd name="T60" fmla="*/ 16 w 168"/>
                <a:gd name="T61" fmla="*/ 113 h 120"/>
                <a:gd name="T62" fmla="*/ 56 w 168"/>
                <a:gd name="T63" fmla="*/ 73 h 120"/>
                <a:gd name="T64" fmla="*/ 47 w 168"/>
                <a:gd name="T65" fmla="*/ 64 h 120"/>
                <a:gd name="T66" fmla="*/ 56 w 168"/>
                <a:gd name="T67" fmla="*/ 55 h 120"/>
                <a:gd name="T68" fmla="*/ 65 w 168"/>
                <a:gd name="T69" fmla="*/ 64 h 120"/>
                <a:gd name="T70" fmla="*/ 56 w 168"/>
                <a:gd name="T71" fmla="*/ 73 h 120"/>
                <a:gd name="T72" fmla="*/ 104 w 168"/>
                <a:gd name="T73" fmla="*/ 73 h 120"/>
                <a:gd name="T74" fmla="*/ 95 w 168"/>
                <a:gd name="T75" fmla="*/ 64 h 120"/>
                <a:gd name="T76" fmla="*/ 104 w 168"/>
                <a:gd name="T77" fmla="*/ 55 h 120"/>
                <a:gd name="T78" fmla="*/ 113 w 168"/>
                <a:gd name="T79" fmla="*/ 64 h 120"/>
                <a:gd name="T80" fmla="*/ 104 w 168"/>
                <a:gd name="T81" fmla="*/ 7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20">
                  <a:moveTo>
                    <a:pt x="119" y="0"/>
                  </a:moveTo>
                  <a:cubicBezTo>
                    <a:pt x="137" y="18"/>
                    <a:pt x="137" y="18"/>
                    <a:pt x="137" y="18"/>
                  </a:cubicBezTo>
                  <a:cubicBezTo>
                    <a:pt x="108" y="48"/>
                    <a:pt x="108" y="48"/>
                    <a:pt x="108" y="48"/>
                  </a:cubicBezTo>
                  <a:cubicBezTo>
                    <a:pt x="106" y="48"/>
                    <a:pt x="105" y="48"/>
                    <a:pt x="104" y="48"/>
                  </a:cubicBezTo>
                  <a:cubicBezTo>
                    <a:pt x="98" y="48"/>
                    <a:pt x="93" y="51"/>
                    <a:pt x="90" y="56"/>
                  </a:cubicBezTo>
                  <a:cubicBezTo>
                    <a:pt x="70" y="56"/>
                    <a:pt x="70" y="56"/>
                    <a:pt x="70" y="56"/>
                  </a:cubicBezTo>
                  <a:cubicBezTo>
                    <a:pt x="67" y="51"/>
                    <a:pt x="62" y="48"/>
                    <a:pt x="56" y="48"/>
                  </a:cubicBezTo>
                  <a:cubicBezTo>
                    <a:pt x="47" y="48"/>
                    <a:pt x="40" y="55"/>
                    <a:pt x="40" y="64"/>
                  </a:cubicBezTo>
                  <a:cubicBezTo>
                    <a:pt x="40" y="65"/>
                    <a:pt x="40" y="66"/>
                    <a:pt x="40" y="68"/>
                  </a:cubicBezTo>
                  <a:cubicBezTo>
                    <a:pt x="20" y="88"/>
                    <a:pt x="20" y="88"/>
                    <a:pt x="20" y="88"/>
                  </a:cubicBezTo>
                  <a:cubicBezTo>
                    <a:pt x="18" y="88"/>
                    <a:pt x="17" y="88"/>
                    <a:pt x="16" y="88"/>
                  </a:cubicBezTo>
                  <a:cubicBezTo>
                    <a:pt x="7" y="88"/>
                    <a:pt x="0" y="95"/>
                    <a:pt x="0" y="104"/>
                  </a:cubicBezTo>
                  <a:cubicBezTo>
                    <a:pt x="0" y="113"/>
                    <a:pt x="7" y="120"/>
                    <a:pt x="16" y="120"/>
                  </a:cubicBezTo>
                  <a:cubicBezTo>
                    <a:pt x="25" y="120"/>
                    <a:pt x="32" y="113"/>
                    <a:pt x="32" y="104"/>
                  </a:cubicBezTo>
                  <a:cubicBezTo>
                    <a:pt x="32" y="103"/>
                    <a:pt x="32" y="102"/>
                    <a:pt x="32" y="100"/>
                  </a:cubicBezTo>
                  <a:cubicBezTo>
                    <a:pt x="52" y="80"/>
                    <a:pt x="52" y="80"/>
                    <a:pt x="52" y="80"/>
                  </a:cubicBezTo>
                  <a:cubicBezTo>
                    <a:pt x="54" y="80"/>
                    <a:pt x="55" y="80"/>
                    <a:pt x="56" y="80"/>
                  </a:cubicBezTo>
                  <a:cubicBezTo>
                    <a:pt x="62" y="80"/>
                    <a:pt x="67" y="77"/>
                    <a:pt x="70" y="72"/>
                  </a:cubicBezTo>
                  <a:cubicBezTo>
                    <a:pt x="90" y="72"/>
                    <a:pt x="90" y="72"/>
                    <a:pt x="90" y="72"/>
                  </a:cubicBezTo>
                  <a:cubicBezTo>
                    <a:pt x="93" y="77"/>
                    <a:pt x="98" y="80"/>
                    <a:pt x="104" y="80"/>
                  </a:cubicBezTo>
                  <a:cubicBezTo>
                    <a:pt x="113" y="80"/>
                    <a:pt x="120" y="73"/>
                    <a:pt x="120" y="64"/>
                  </a:cubicBezTo>
                  <a:cubicBezTo>
                    <a:pt x="120" y="63"/>
                    <a:pt x="120" y="62"/>
                    <a:pt x="120" y="60"/>
                  </a:cubicBezTo>
                  <a:cubicBezTo>
                    <a:pt x="150" y="31"/>
                    <a:pt x="150" y="31"/>
                    <a:pt x="150" y="31"/>
                  </a:cubicBezTo>
                  <a:cubicBezTo>
                    <a:pt x="168" y="49"/>
                    <a:pt x="168" y="49"/>
                    <a:pt x="168" y="49"/>
                  </a:cubicBezTo>
                  <a:cubicBezTo>
                    <a:pt x="168" y="0"/>
                    <a:pt x="168" y="0"/>
                    <a:pt x="168" y="0"/>
                  </a:cubicBezTo>
                  <a:lnTo>
                    <a:pt x="119" y="0"/>
                  </a:lnTo>
                  <a:close/>
                  <a:moveTo>
                    <a:pt x="16" y="113"/>
                  </a:moveTo>
                  <a:cubicBezTo>
                    <a:pt x="11" y="113"/>
                    <a:pt x="7" y="109"/>
                    <a:pt x="7" y="104"/>
                  </a:cubicBezTo>
                  <a:cubicBezTo>
                    <a:pt x="7" y="99"/>
                    <a:pt x="11" y="95"/>
                    <a:pt x="16" y="95"/>
                  </a:cubicBezTo>
                  <a:cubicBezTo>
                    <a:pt x="21" y="95"/>
                    <a:pt x="25" y="99"/>
                    <a:pt x="25" y="104"/>
                  </a:cubicBezTo>
                  <a:cubicBezTo>
                    <a:pt x="25" y="109"/>
                    <a:pt x="21" y="113"/>
                    <a:pt x="16" y="113"/>
                  </a:cubicBezTo>
                  <a:close/>
                  <a:moveTo>
                    <a:pt x="56" y="73"/>
                  </a:moveTo>
                  <a:cubicBezTo>
                    <a:pt x="51" y="73"/>
                    <a:pt x="47" y="69"/>
                    <a:pt x="47" y="64"/>
                  </a:cubicBezTo>
                  <a:cubicBezTo>
                    <a:pt x="47" y="59"/>
                    <a:pt x="51" y="55"/>
                    <a:pt x="56" y="55"/>
                  </a:cubicBezTo>
                  <a:cubicBezTo>
                    <a:pt x="61" y="55"/>
                    <a:pt x="65" y="59"/>
                    <a:pt x="65" y="64"/>
                  </a:cubicBezTo>
                  <a:cubicBezTo>
                    <a:pt x="65" y="69"/>
                    <a:pt x="61" y="73"/>
                    <a:pt x="56" y="73"/>
                  </a:cubicBezTo>
                  <a:close/>
                  <a:moveTo>
                    <a:pt x="104" y="73"/>
                  </a:moveTo>
                  <a:cubicBezTo>
                    <a:pt x="99" y="73"/>
                    <a:pt x="95" y="69"/>
                    <a:pt x="95" y="64"/>
                  </a:cubicBezTo>
                  <a:cubicBezTo>
                    <a:pt x="95" y="59"/>
                    <a:pt x="99" y="55"/>
                    <a:pt x="104" y="55"/>
                  </a:cubicBezTo>
                  <a:cubicBezTo>
                    <a:pt x="109" y="55"/>
                    <a:pt x="113" y="59"/>
                    <a:pt x="113" y="64"/>
                  </a:cubicBezTo>
                  <a:cubicBezTo>
                    <a:pt x="113" y="69"/>
                    <a:pt x="109" y="73"/>
                    <a:pt x="104" y="73"/>
                  </a:cubicBezTo>
                  <a:close/>
                </a:path>
              </a:pathLst>
            </a:custGeom>
            <a:solidFill>
              <a:schemeClr val="accent2"/>
            </a:solidFill>
            <a:ln>
              <a:noFill/>
            </a:ln>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grpSp>
      <p:grpSp>
        <p:nvGrpSpPr>
          <p:cNvPr id="74" name="Gruppieren 73"/>
          <p:cNvGrpSpPr/>
          <p:nvPr/>
        </p:nvGrpSpPr>
        <p:grpSpPr>
          <a:xfrm>
            <a:off x="634960" y="4200524"/>
            <a:ext cx="504133" cy="786140"/>
            <a:chOff x="630362" y="4343930"/>
            <a:chExt cx="504264" cy="786345"/>
          </a:xfrm>
        </p:grpSpPr>
        <p:sp>
          <p:nvSpPr>
            <p:cNvPr id="75" name="Freeform 6"/>
            <p:cNvSpPr>
              <a:spLocks noEditPoints="1"/>
            </p:cNvSpPr>
            <p:nvPr/>
          </p:nvSpPr>
          <p:spPr bwMode="auto">
            <a:xfrm>
              <a:off x="630362" y="4343930"/>
              <a:ext cx="504264" cy="786345"/>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solidFill>
              <a:schemeClr val="bg1"/>
            </a:solidFill>
            <a:ln>
              <a:noFill/>
            </a:ln>
          </p:spPr>
          <p:txBody>
            <a:bodyPr vert="horz" wrap="square" lIns="91374" tIns="45686" rIns="91374" bIns="45686"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AU"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Arial" panose="020B0604020202020204" pitchFamily="34" charset="0"/>
              </a:endParaRPr>
            </a:p>
          </p:txBody>
        </p:sp>
        <p:grpSp>
          <p:nvGrpSpPr>
            <p:cNvPr id="76" name="Group 15"/>
            <p:cNvGrpSpPr>
              <a:grpSpLocks noChangeAspect="1"/>
            </p:cNvGrpSpPr>
            <p:nvPr/>
          </p:nvGrpSpPr>
          <p:grpSpPr bwMode="auto">
            <a:xfrm>
              <a:off x="728798" y="4469750"/>
              <a:ext cx="313898" cy="275734"/>
              <a:chOff x="2630" y="1097"/>
              <a:chExt cx="2420" cy="2126"/>
            </a:xfrm>
            <a:solidFill>
              <a:schemeClr val="accent2"/>
            </a:solidFill>
          </p:grpSpPr>
          <p:sp>
            <p:nvSpPr>
              <p:cNvPr id="77" name="Freeform 77"/>
              <p:cNvSpPr>
                <a:spLocks noEditPoints="1"/>
              </p:cNvSpPr>
              <p:nvPr/>
            </p:nvSpPr>
            <p:spPr bwMode="auto">
              <a:xfrm>
                <a:off x="2630" y="1097"/>
                <a:ext cx="2420" cy="2126"/>
              </a:xfrm>
              <a:custGeom>
                <a:avLst/>
                <a:gdLst>
                  <a:gd name="T0" fmla="*/ 759 w 1024"/>
                  <a:gd name="T1" fmla="*/ 900 h 900"/>
                  <a:gd name="T2" fmla="*/ 776 w 1024"/>
                  <a:gd name="T3" fmla="*/ 884 h 900"/>
                  <a:gd name="T4" fmla="*/ 757 w 1024"/>
                  <a:gd name="T5" fmla="*/ 838 h 900"/>
                  <a:gd name="T6" fmla="*/ 741 w 1024"/>
                  <a:gd name="T7" fmla="*/ 824 h 900"/>
                  <a:gd name="T8" fmla="*/ 283 w 1024"/>
                  <a:gd name="T9" fmla="*/ 824 h 900"/>
                  <a:gd name="T10" fmla="*/ 267 w 1024"/>
                  <a:gd name="T11" fmla="*/ 838 h 900"/>
                  <a:gd name="T12" fmla="*/ 248 w 1024"/>
                  <a:gd name="T13" fmla="*/ 884 h 900"/>
                  <a:gd name="T14" fmla="*/ 265 w 1024"/>
                  <a:gd name="T15" fmla="*/ 900 h 900"/>
                  <a:gd name="T16" fmla="*/ 759 w 1024"/>
                  <a:gd name="T17" fmla="*/ 900 h 900"/>
                  <a:gd name="T18" fmla="*/ 927 w 1024"/>
                  <a:gd name="T19" fmla="*/ 808 h 900"/>
                  <a:gd name="T20" fmla="*/ 97 w 1024"/>
                  <a:gd name="T21" fmla="*/ 808 h 900"/>
                  <a:gd name="T22" fmla="*/ 0 w 1024"/>
                  <a:gd name="T23" fmla="*/ 711 h 900"/>
                  <a:gd name="T24" fmla="*/ 0 w 1024"/>
                  <a:gd name="T25" fmla="*/ 97 h 900"/>
                  <a:gd name="T26" fmla="*/ 97 w 1024"/>
                  <a:gd name="T27" fmla="*/ 0 h 900"/>
                  <a:gd name="T28" fmla="*/ 927 w 1024"/>
                  <a:gd name="T29" fmla="*/ 0 h 900"/>
                  <a:gd name="T30" fmla="*/ 1024 w 1024"/>
                  <a:gd name="T31" fmla="*/ 97 h 900"/>
                  <a:gd name="T32" fmla="*/ 1024 w 1024"/>
                  <a:gd name="T33" fmla="*/ 711 h 900"/>
                  <a:gd name="T34" fmla="*/ 927 w 1024"/>
                  <a:gd name="T35" fmla="*/ 808 h 900"/>
                  <a:gd name="T36" fmla="*/ 925 w 1024"/>
                  <a:gd name="T37" fmla="*/ 760 h 900"/>
                  <a:gd name="T38" fmla="*/ 977 w 1024"/>
                  <a:gd name="T39" fmla="*/ 708 h 900"/>
                  <a:gd name="T40" fmla="*/ 976 w 1024"/>
                  <a:gd name="T41" fmla="*/ 100 h 900"/>
                  <a:gd name="T42" fmla="*/ 924 w 1024"/>
                  <a:gd name="T43" fmla="*/ 48 h 900"/>
                  <a:gd name="T44" fmla="*/ 100 w 1024"/>
                  <a:gd name="T45" fmla="*/ 48 h 900"/>
                  <a:gd name="T46" fmla="*/ 48 w 1024"/>
                  <a:gd name="T47" fmla="*/ 100 h 900"/>
                  <a:gd name="T48" fmla="*/ 48 w 1024"/>
                  <a:gd name="T49" fmla="*/ 708 h 900"/>
                  <a:gd name="T50" fmla="*/ 100 w 1024"/>
                  <a:gd name="T51" fmla="*/ 760 h 900"/>
                  <a:gd name="T52" fmla="*/ 925 w 1024"/>
                  <a:gd name="T53" fmla="*/ 76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4" h="900">
                    <a:moveTo>
                      <a:pt x="759" y="900"/>
                    </a:moveTo>
                    <a:cubicBezTo>
                      <a:pt x="768" y="900"/>
                      <a:pt x="779" y="892"/>
                      <a:pt x="776" y="884"/>
                    </a:cubicBezTo>
                    <a:cubicBezTo>
                      <a:pt x="757" y="838"/>
                      <a:pt x="757" y="838"/>
                      <a:pt x="757" y="838"/>
                    </a:cubicBezTo>
                    <a:cubicBezTo>
                      <a:pt x="754" y="830"/>
                      <a:pt x="749" y="824"/>
                      <a:pt x="741" y="824"/>
                    </a:cubicBezTo>
                    <a:cubicBezTo>
                      <a:pt x="283" y="824"/>
                      <a:pt x="283" y="824"/>
                      <a:pt x="283" y="824"/>
                    </a:cubicBezTo>
                    <a:cubicBezTo>
                      <a:pt x="275" y="824"/>
                      <a:pt x="270" y="830"/>
                      <a:pt x="267" y="838"/>
                    </a:cubicBezTo>
                    <a:cubicBezTo>
                      <a:pt x="248" y="884"/>
                      <a:pt x="248" y="884"/>
                      <a:pt x="248" y="884"/>
                    </a:cubicBezTo>
                    <a:cubicBezTo>
                      <a:pt x="245" y="892"/>
                      <a:pt x="256" y="900"/>
                      <a:pt x="265" y="900"/>
                    </a:cubicBezTo>
                    <a:cubicBezTo>
                      <a:pt x="542" y="900"/>
                      <a:pt x="482" y="900"/>
                      <a:pt x="759" y="900"/>
                    </a:cubicBezTo>
                    <a:close/>
                    <a:moveTo>
                      <a:pt x="927" y="808"/>
                    </a:moveTo>
                    <a:cubicBezTo>
                      <a:pt x="650" y="808"/>
                      <a:pt x="374" y="808"/>
                      <a:pt x="97" y="808"/>
                    </a:cubicBezTo>
                    <a:cubicBezTo>
                      <a:pt x="43" y="808"/>
                      <a:pt x="0" y="765"/>
                      <a:pt x="0" y="711"/>
                    </a:cubicBezTo>
                    <a:cubicBezTo>
                      <a:pt x="0" y="97"/>
                      <a:pt x="0" y="97"/>
                      <a:pt x="0" y="97"/>
                    </a:cubicBezTo>
                    <a:cubicBezTo>
                      <a:pt x="0" y="43"/>
                      <a:pt x="43" y="0"/>
                      <a:pt x="97" y="0"/>
                    </a:cubicBezTo>
                    <a:cubicBezTo>
                      <a:pt x="927" y="0"/>
                      <a:pt x="927" y="0"/>
                      <a:pt x="927" y="0"/>
                    </a:cubicBezTo>
                    <a:cubicBezTo>
                      <a:pt x="981" y="0"/>
                      <a:pt x="1024" y="43"/>
                      <a:pt x="1024" y="97"/>
                    </a:cubicBezTo>
                    <a:cubicBezTo>
                      <a:pt x="1024" y="711"/>
                      <a:pt x="1024" y="711"/>
                      <a:pt x="1024" y="711"/>
                    </a:cubicBezTo>
                    <a:cubicBezTo>
                      <a:pt x="1024" y="765"/>
                      <a:pt x="981" y="808"/>
                      <a:pt x="927" y="808"/>
                    </a:cubicBezTo>
                    <a:close/>
                    <a:moveTo>
                      <a:pt x="925" y="760"/>
                    </a:moveTo>
                    <a:cubicBezTo>
                      <a:pt x="953" y="760"/>
                      <a:pt x="977" y="737"/>
                      <a:pt x="977" y="708"/>
                    </a:cubicBezTo>
                    <a:cubicBezTo>
                      <a:pt x="976" y="100"/>
                      <a:pt x="976" y="100"/>
                      <a:pt x="976" y="100"/>
                    </a:cubicBezTo>
                    <a:cubicBezTo>
                      <a:pt x="976" y="72"/>
                      <a:pt x="953" y="48"/>
                      <a:pt x="924" y="48"/>
                    </a:cubicBezTo>
                    <a:cubicBezTo>
                      <a:pt x="100" y="48"/>
                      <a:pt x="100" y="48"/>
                      <a:pt x="100" y="48"/>
                    </a:cubicBezTo>
                    <a:cubicBezTo>
                      <a:pt x="71" y="48"/>
                      <a:pt x="48" y="72"/>
                      <a:pt x="48" y="100"/>
                    </a:cubicBezTo>
                    <a:cubicBezTo>
                      <a:pt x="48" y="708"/>
                      <a:pt x="48" y="708"/>
                      <a:pt x="48" y="708"/>
                    </a:cubicBezTo>
                    <a:cubicBezTo>
                      <a:pt x="48" y="737"/>
                      <a:pt x="71" y="760"/>
                      <a:pt x="100" y="760"/>
                    </a:cubicBezTo>
                    <a:cubicBezTo>
                      <a:pt x="377" y="760"/>
                      <a:pt x="648" y="760"/>
                      <a:pt x="925" y="7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sp>
            <p:nvSpPr>
              <p:cNvPr id="78" name="Freeform 78"/>
              <p:cNvSpPr>
                <a:spLocks noEditPoints="1"/>
              </p:cNvSpPr>
              <p:nvPr/>
            </p:nvSpPr>
            <p:spPr bwMode="auto">
              <a:xfrm>
                <a:off x="2829" y="1286"/>
                <a:ext cx="2022" cy="1531"/>
              </a:xfrm>
              <a:custGeom>
                <a:avLst/>
                <a:gdLst>
                  <a:gd name="T0" fmla="*/ 528 w 856"/>
                  <a:gd name="T1" fmla="*/ 548 h 648"/>
                  <a:gd name="T2" fmla="*/ 391 w 856"/>
                  <a:gd name="T3" fmla="*/ 588 h 648"/>
                  <a:gd name="T4" fmla="*/ 256 w 856"/>
                  <a:gd name="T5" fmla="*/ 548 h 648"/>
                  <a:gd name="T6" fmla="*/ 160 w 856"/>
                  <a:gd name="T7" fmla="*/ 624 h 648"/>
                  <a:gd name="T8" fmla="*/ 832 w 856"/>
                  <a:gd name="T9" fmla="*/ 184 h 648"/>
                  <a:gd name="T10" fmla="*/ 671 w 856"/>
                  <a:gd name="T11" fmla="*/ 250 h 648"/>
                  <a:gd name="T12" fmla="*/ 770 w 856"/>
                  <a:gd name="T13" fmla="*/ 289 h 648"/>
                  <a:gd name="T14" fmla="*/ 671 w 856"/>
                  <a:gd name="T15" fmla="*/ 317 h 648"/>
                  <a:gd name="T16" fmla="*/ 770 w 856"/>
                  <a:gd name="T17" fmla="*/ 356 h 648"/>
                  <a:gd name="T18" fmla="*/ 671 w 856"/>
                  <a:gd name="T19" fmla="*/ 434 h 648"/>
                  <a:gd name="T20" fmla="*/ 775 w 856"/>
                  <a:gd name="T21" fmla="*/ 463 h 648"/>
                  <a:gd name="T22" fmla="*/ 671 w 856"/>
                  <a:gd name="T23" fmla="*/ 496 h 648"/>
                  <a:gd name="T24" fmla="*/ 775 w 856"/>
                  <a:gd name="T25" fmla="*/ 524 h 648"/>
                  <a:gd name="T26" fmla="*/ 672 w 856"/>
                  <a:gd name="T27" fmla="*/ 533 h 648"/>
                  <a:gd name="T28" fmla="*/ 596 w 856"/>
                  <a:gd name="T29" fmla="*/ 592 h 648"/>
                  <a:gd name="T30" fmla="*/ 775 w 856"/>
                  <a:gd name="T31" fmla="*/ 561 h 648"/>
                  <a:gd name="T32" fmla="*/ 596 w 856"/>
                  <a:gd name="T33" fmla="*/ 592 h 648"/>
                  <a:gd name="T34" fmla="*/ 797 w 856"/>
                  <a:gd name="T35" fmla="*/ 132 h 648"/>
                  <a:gd name="T36" fmla="*/ 826 w 856"/>
                  <a:gd name="T37" fmla="*/ 155 h 648"/>
                  <a:gd name="T38" fmla="*/ 610 w 856"/>
                  <a:gd name="T39" fmla="*/ 55 h 648"/>
                  <a:gd name="T40" fmla="*/ 639 w 856"/>
                  <a:gd name="T41" fmla="*/ 32 h 648"/>
                  <a:gd name="T42" fmla="*/ 610 w 856"/>
                  <a:gd name="T43" fmla="*/ 55 h 648"/>
                  <a:gd name="T44" fmla="*/ 14 w 856"/>
                  <a:gd name="T45" fmla="*/ 548 h 648"/>
                  <a:gd name="T46" fmla="*/ 0 w 856"/>
                  <a:gd name="T47" fmla="*/ 14 h 648"/>
                  <a:gd name="T48" fmla="*/ 658 w 856"/>
                  <a:gd name="T49" fmla="*/ 0 h 648"/>
                  <a:gd name="T50" fmla="*/ 672 w 856"/>
                  <a:gd name="T51" fmla="*/ 100 h 648"/>
                  <a:gd name="T52" fmla="*/ 856 w 856"/>
                  <a:gd name="T53" fmla="*/ 115 h 648"/>
                  <a:gd name="T54" fmla="*/ 843 w 856"/>
                  <a:gd name="T55" fmla="*/ 648 h 648"/>
                  <a:gd name="T56" fmla="*/ 136 w 856"/>
                  <a:gd name="T57" fmla="*/ 634 h 648"/>
                  <a:gd name="T58" fmla="*/ 32 w 856"/>
                  <a:gd name="T59" fmla="*/ 55 h 648"/>
                  <a:gd name="T60" fmla="*/ 155 w 856"/>
                  <a:gd name="T61" fmla="*/ 32 h 648"/>
                  <a:gd name="T62" fmla="*/ 32 w 856"/>
                  <a:gd name="T63" fmla="*/ 55 h 648"/>
                  <a:gd name="T64" fmla="*/ 24 w 856"/>
                  <a:gd name="T65" fmla="*/ 84 h 648"/>
                  <a:gd name="T66" fmla="*/ 648 w 856"/>
                  <a:gd name="T67" fmla="*/ 52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6" h="648">
                    <a:moveTo>
                      <a:pt x="657" y="548"/>
                    </a:moveTo>
                    <a:cubicBezTo>
                      <a:pt x="528" y="548"/>
                      <a:pt x="528" y="548"/>
                      <a:pt x="528" y="548"/>
                    </a:cubicBezTo>
                    <a:cubicBezTo>
                      <a:pt x="528" y="588"/>
                      <a:pt x="528" y="588"/>
                      <a:pt x="528" y="588"/>
                    </a:cubicBezTo>
                    <a:cubicBezTo>
                      <a:pt x="391" y="588"/>
                      <a:pt x="391" y="588"/>
                      <a:pt x="391" y="588"/>
                    </a:cubicBezTo>
                    <a:cubicBezTo>
                      <a:pt x="346" y="588"/>
                      <a:pt x="301" y="588"/>
                      <a:pt x="256" y="588"/>
                    </a:cubicBezTo>
                    <a:cubicBezTo>
                      <a:pt x="256" y="548"/>
                      <a:pt x="256" y="548"/>
                      <a:pt x="256" y="548"/>
                    </a:cubicBezTo>
                    <a:cubicBezTo>
                      <a:pt x="160" y="548"/>
                      <a:pt x="160" y="548"/>
                      <a:pt x="160" y="548"/>
                    </a:cubicBezTo>
                    <a:cubicBezTo>
                      <a:pt x="160" y="624"/>
                      <a:pt x="160" y="624"/>
                      <a:pt x="160" y="624"/>
                    </a:cubicBezTo>
                    <a:cubicBezTo>
                      <a:pt x="832" y="624"/>
                      <a:pt x="832" y="624"/>
                      <a:pt x="832" y="624"/>
                    </a:cubicBezTo>
                    <a:cubicBezTo>
                      <a:pt x="832" y="184"/>
                      <a:pt x="832" y="184"/>
                      <a:pt x="832" y="184"/>
                    </a:cubicBezTo>
                    <a:cubicBezTo>
                      <a:pt x="671" y="184"/>
                      <a:pt x="671" y="184"/>
                      <a:pt x="671" y="184"/>
                    </a:cubicBezTo>
                    <a:cubicBezTo>
                      <a:pt x="671" y="250"/>
                      <a:pt x="671" y="250"/>
                      <a:pt x="671" y="250"/>
                    </a:cubicBezTo>
                    <a:cubicBezTo>
                      <a:pt x="770" y="250"/>
                      <a:pt x="770" y="250"/>
                      <a:pt x="770" y="250"/>
                    </a:cubicBezTo>
                    <a:cubicBezTo>
                      <a:pt x="796" y="250"/>
                      <a:pt x="796" y="289"/>
                      <a:pt x="770" y="289"/>
                    </a:cubicBezTo>
                    <a:cubicBezTo>
                      <a:pt x="671" y="289"/>
                      <a:pt x="671" y="289"/>
                      <a:pt x="671" y="289"/>
                    </a:cubicBezTo>
                    <a:cubicBezTo>
                      <a:pt x="671" y="317"/>
                      <a:pt x="671" y="317"/>
                      <a:pt x="671" y="317"/>
                    </a:cubicBezTo>
                    <a:cubicBezTo>
                      <a:pt x="770" y="317"/>
                      <a:pt x="770" y="317"/>
                      <a:pt x="770" y="317"/>
                    </a:cubicBezTo>
                    <a:cubicBezTo>
                      <a:pt x="796" y="317"/>
                      <a:pt x="796" y="356"/>
                      <a:pt x="770" y="356"/>
                    </a:cubicBezTo>
                    <a:cubicBezTo>
                      <a:pt x="671" y="356"/>
                      <a:pt x="671" y="356"/>
                      <a:pt x="671" y="356"/>
                    </a:cubicBezTo>
                    <a:cubicBezTo>
                      <a:pt x="671" y="434"/>
                      <a:pt x="671" y="434"/>
                      <a:pt x="671" y="434"/>
                    </a:cubicBezTo>
                    <a:cubicBezTo>
                      <a:pt x="775" y="434"/>
                      <a:pt x="775" y="434"/>
                      <a:pt x="775" y="434"/>
                    </a:cubicBezTo>
                    <a:cubicBezTo>
                      <a:pt x="794" y="434"/>
                      <a:pt x="794" y="463"/>
                      <a:pt x="775" y="463"/>
                    </a:cubicBezTo>
                    <a:cubicBezTo>
                      <a:pt x="671" y="463"/>
                      <a:pt x="671" y="463"/>
                      <a:pt x="671" y="463"/>
                    </a:cubicBezTo>
                    <a:cubicBezTo>
                      <a:pt x="671" y="496"/>
                      <a:pt x="671" y="496"/>
                      <a:pt x="671" y="496"/>
                    </a:cubicBezTo>
                    <a:cubicBezTo>
                      <a:pt x="775" y="496"/>
                      <a:pt x="775" y="496"/>
                      <a:pt x="775" y="496"/>
                    </a:cubicBezTo>
                    <a:cubicBezTo>
                      <a:pt x="793" y="496"/>
                      <a:pt x="796" y="524"/>
                      <a:pt x="775" y="524"/>
                    </a:cubicBezTo>
                    <a:cubicBezTo>
                      <a:pt x="672" y="523"/>
                      <a:pt x="672" y="523"/>
                      <a:pt x="672" y="523"/>
                    </a:cubicBezTo>
                    <a:cubicBezTo>
                      <a:pt x="672" y="533"/>
                      <a:pt x="672" y="533"/>
                      <a:pt x="672" y="533"/>
                    </a:cubicBezTo>
                    <a:cubicBezTo>
                      <a:pt x="672" y="541"/>
                      <a:pt x="665" y="548"/>
                      <a:pt x="657" y="548"/>
                    </a:cubicBezTo>
                    <a:close/>
                    <a:moveTo>
                      <a:pt x="596" y="592"/>
                    </a:moveTo>
                    <a:cubicBezTo>
                      <a:pt x="577" y="592"/>
                      <a:pt x="577" y="561"/>
                      <a:pt x="596" y="561"/>
                    </a:cubicBezTo>
                    <a:cubicBezTo>
                      <a:pt x="775" y="561"/>
                      <a:pt x="775" y="561"/>
                      <a:pt x="775" y="561"/>
                    </a:cubicBezTo>
                    <a:cubicBezTo>
                      <a:pt x="794" y="561"/>
                      <a:pt x="794" y="592"/>
                      <a:pt x="775" y="592"/>
                    </a:cubicBezTo>
                    <a:cubicBezTo>
                      <a:pt x="596" y="592"/>
                      <a:pt x="596" y="592"/>
                      <a:pt x="596" y="592"/>
                    </a:cubicBezTo>
                    <a:close/>
                    <a:moveTo>
                      <a:pt x="797" y="155"/>
                    </a:moveTo>
                    <a:cubicBezTo>
                      <a:pt x="782" y="155"/>
                      <a:pt x="782" y="132"/>
                      <a:pt x="797" y="132"/>
                    </a:cubicBezTo>
                    <a:cubicBezTo>
                      <a:pt x="826" y="132"/>
                      <a:pt x="826" y="132"/>
                      <a:pt x="826" y="132"/>
                    </a:cubicBezTo>
                    <a:cubicBezTo>
                      <a:pt x="841" y="132"/>
                      <a:pt x="841" y="155"/>
                      <a:pt x="826" y="155"/>
                    </a:cubicBezTo>
                    <a:cubicBezTo>
                      <a:pt x="797" y="155"/>
                      <a:pt x="797" y="155"/>
                      <a:pt x="797" y="155"/>
                    </a:cubicBezTo>
                    <a:close/>
                    <a:moveTo>
                      <a:pt x="610" y="55"/>
                    </a:moveTo>
                    <a:cubicBezTo>
                      <a:pt x="595" y="55"/>
                      <a:pt x="595" y="32"/>
                      <a:pt x="610" y="32"/>
                    </a:cubicBezTo>
                    <a:cubicBezTo>
                      <a:pt x="639" y="32"/>
                      <a:pt x="639" y="32"/>
                      <a:pt x="639" y="32"/>
                    </a:cubicBezTo>
                    <a:cubicBezTo>
                      <a:pt x="654" y="32"/>
                      <a:pt x="654" y="55"/>
                      <a:pt x="639" y="55"/>
                    </a:cubicBezTo>
                    <a:cubicBezTo>
                      <a:pt x="610" y="55"/>
                      <a:pt x="610" y="55"/>
                      <a:pt x="610" y="55"/>
                    </a:cubicBezTo>
                    <a:close/>
                    <a:moveTo>
                      <a:pt x="136" y="548"/>
                    </a:moveTo>
                    <a:cubicBezTo>
                      <a:pt x="14" y="548"/>
                      <a:pt x="14" y="548"/>
                      <a:pt x="14" y="548"/>
                    </a:cubicBezTo>
                    <a:cubicBezTo>
                      <a:pt x="6" y="548"/>
                      <a:pt x="0" y="542"/>
                      <a:pt x="0" y="534"/>
                    </a:cubicBezTo>
                    <a:cubicBezTo>
                      <a:pt x="0" y="14"/>
                      <a:pt x="0" y="14"/>
                      <a:pt x="0" y="14"/>
                    </a:cubicBezTo>
                    <a:cubicBezTo>
                      <a:pt x="0" y="7"/>
                      <a:pt x="7" y="0"/>
                      <a:pt x="14" y="0"/>
                    </a:cubicBezTo>
                    <a:cubicBezTo>
                      <a:pt x="658" y="0"/>
                      <a:pt x="658" y="0"/>
                      <a:pt x="658" y="0"/>
                    </a:cubicBezTo>
                    <a:cubicBezTo>
                      <a:pt x="665" y="0"/>
                      <a:pt x="672" y="7"/>
                      <a:pt x="672" y="14"/>
                    </a:cubicBezTo>
                    <a:cubicBezTo>
                      <a:pt x="672" y="100"/>
                      <a:pt x="672" y="100"/>
                      <a:pt x="672" y="100"/>
                    </a:cubicBezTo>
                    <a:cubicBezTo>
                      <a:pt x="843" y="101"/>
                      <a:pt x="843" y="101"/>
                      <a:pt x="843" y="101"/>
                    </a:cubicBezTo>
                    <a:cubicBezTo>
                      <a:pt x="851" y="101"/>
                      <a:pt x="856" y="107"/>
                      <a:pt x="856" y="115"/>
                    </a:cubicBezTo>
                    <a:cubicBezTo>
                      <a:pt x="856" y="634"/>
                      <a:pt x="856" y="634"/>
                      <a:pt x="856" y="634"/>
                    </a:cubicBezTo>
                    <a:cubicBezTo>
                      <a:pt x="856" y="642"/>
                      <a:pt x="851" y="648"/>
                      <a:pt x="843" y="648"/>
                    </a:cubicBezTo>
                    <a:cubicBezTo>
                      <a:pt x="150" y="648"/>
                      <a:pt x="150" y="648"/>
                      <a:pt x="150" y="648"/>
                    </a:cubicBezTo>
                    <a:cubicBezTo>
                      <a:pt x="143" y="648"/>
                      <a:pt x="136" y="642"/>
                      <a:pt x="136" y="634"/>
                    </a:cubicBezTo>
                    <a:cubicBezTo>
                      <a:pt x="136" y="548"/>
                      <a:pt x="136" y="548"/>
                      <a:pt x="136" y="548"/>
                    </a:cubicBezTo>
                    <a:close/>
                    <a:moveTo>
                      <a:pt x="32" y="55"/>
                    </a:moveTo>
                    <a:cubicBezTo>
                      <a:pt x="17" y="55"/>
                      <a:pt x="17" y="32"/>
                      <a:pt x="32" y="32"/>
                    </a:cubicBezTo>
                    <a:cubicBezTo>
                      <a:pt x="155" y="32"/>
                      <a:pt x="155" y="32"/>
                      <a:pt x="155" y="32"/>
                    </a:cubicBezTo>
                    <a:cubicBezTo>
                      <a:pt x="170" y="32"/>
                      <a:pt x="170" y="55"/>
                      <a:pt x="155" y="55"/>
                    </a:cubicBezTo>
                    <a:cubicBezTo>
                      <a:pt x="32" y="55"/>
                      <a:pt x="32" y="55"/>
                      <a:pt x="32" y="55"/>
                    </a:cubicBezTo>
                    <a:close/>
                    <a:moveTo>
                      <a:pt x="648" y="84"/>
                    </a:moveTo>
                    <a:cubicBezTo>
                      <a:pt x="24" y="84"/>
                      <a:pt x="24" y="84"/>
                      <a:pt x="24" y="84"/>
                    </a:cubicBezTo>
                    <a:cubicBezTo>
                      <a:pt x="24" y="520"/>
                      <a:pt x="24" y="520"/>
                      <a:pt x="24" y="520"/>
                    </a:cubicBezTo>
                    <a:cubicBezTo>
                      <a:pt x="648" y="520"/>
                      <a:pt x="648" y="520"/>
                      <a:pt x="648" y="520"/>
                    </a:cubicBezTo>
                    <a:cubicBezTo>
                      <a:pt x="648" y="84"/>
                      <a:pt x="648" y="84"/>
                      <a:pt x="648"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sp>
            <p:nvSpPr>
              <p:cNvPr id="79" name="Freeform 79"/>
              <p:cNvSpPr>
                <a:spLocks noEditPoints="1"/>
              </p:cNvSpPr>
              <p:nvPr/>
            </p:nvSpPr>
            <p:spPr bwMode="auto">
              <a:xfrm>
                <a:off x="2992" y="1555"/>
                <a:ext cx="643" cy="877"/>
              </a:xfrm>
              <a:custGeom>
                <a:avLst/>
                <a:gdLst>
                  <a:gd name="T0" fmla="*/ 136 w 272"/>
                  <a:gd name="T1" fmla="*/ 0 h 371"/>
                  <a:gd name="T2" fmla="*/ 201 w 272"/>
                  <a:gd name="T3" fmla="*/ 63 h 371"/>
                  <a:gd name="T4" fmla="*/ 136 w 272"/>
                  <a:gd name="T5" fmla="*/ 169 h 371"/>
                  <a:gd name="T6" fmla="*/ 70 w 272"/>
                  <a:gd name="T7" fmla="*/ 63 h 371"/>
                  <a:gd name="T8" fmla="*/ 136 w 272"/>
                  <a:gd name="T9" fmla="*/ 0 h 371"/>
                  <a:gd name="T10" fmla="*/ 272 w 272"/>
                  <a:gd name="T11" fmla="*/ 371 h 371"/>
                  <a:gd name="T12" fmla="*/ 136 w 272"/>
                  <a:gd name="T13" fmla="*/ 371 h 371"/>
                  <a:gd name="T14" fmla="*/ 0 w 272"/>
                  <a:gd name="T15" fmla="*/ 371 h 371"/>
                  <a:gd name="T16" fmla="*/ 24 w 272"/>
                  <a:gd name="T17" fmla="*/ 239 h 371"/>
                  <a:gd name="T18" fmla="*/ 96 w 272"/>
                  <a:gd name="T19" fmla="*/ 186 h 371"/>
                  <a:gd name="T20" fmla="*/ 122 w 272"/>
                  <a:gd name="T21" fmla="*/ 253 h 371"/>
                  <a:gd name="T22" fmla="*/ 125 w 272"/>
                  <a:gd name="T23" fmla="*/ 206 h 371"/>
                  <a:gd name="T24" fmla="*/ 136 w 272"/>
                  <a:gd name="T25" fmla="*/ 194 h 371"/>
                  <a:gd name="T26" fmla="*/ 147 w 272"/>
                  <a:gd name="T27" fmla="*/ 206 h 371"/>
                  <a:gd name="T28" fmla="*/ 150 w 272"/>
                  <a:gd name="T29" fmla="*/ 252 h 371"/>
                  <a:gd name="T30" fmla="*/ 175 w 272"/>
                  <a:gd name="T31" fmla="*/ 186 h 371"/>
                  <a:gd name="T32" fmla="*/ 247 w 272"/>
                  <a:gd name="T33" fmla="*/ 239 h 371"/>
                  <a:gd name="T34" fmla="*/ 272 w 272"/>
                  <a:gd name="T35"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2" h="371">
                    <a:moveTo>
                      <a:pt x="136" y="0"/>
                    </a:moveTo>
                    <a:cubicBezTo>
                      <a:pt x="172" y="0"/>
                      <a:pt x="201" y="28"/>
                      <a:pt x="201" y="63"/>
                    </a:cubicBezTo>
                    <a:cubicBezTo>
                      <a:pt x="201" y="97"/>
                      <a:pt x="177" y="169"/>
                      <a:pt x="136" y="169"/>
                    </a:cubicBezTo>
                    <a:cubicBezTo>
                      <a:pt x="95" y="169"/>
                      <a:pt x="70" y="97"/>
                      <a:pt x="70" y="63"/>
                    </a:cubicBezTo>
                    <a:cubicBezTo>
                      <a:pt x="70" y="28"/>
                      <a:pt x="100" y="0"/>
                      <a:pt x="136" y="0"/>
                    </a:cubicBezTo>
                    <a:close/>
                    <a:moveTo>
                      <a:pt x="272" y="371"/>
                    </a:moveTo>
                    <a:cubicBezTo>
                      <a:pt x="136" y="371"/>
                      <a:pt x="136" y="371"/>
                      <a:pt x="136" y="371"/>
                    </a:cubicBezTo>
                    <a:cubicBezTo>
                      <a:pt x="0" y="371"/>
                      <a:pt x="0" y="371"/>
                      <a:pt x="0" y="371"/>
                    </a:cubicBezTo>
                    <a:cubicBezTo>
                      <a:pt x="0" y="314"/>
                      <a:pt x="5" y="271"/>
                      <a:pt x="24" y="239"/>
                    </a:cubicBezTo>
                    <a:cubicBezTo>
                      <a:pt x="44" y="206"/>
                      <a:pt x="67" y="194"/>
                      <a:pt x="96" y="186"/>
                    </a:cubicBezTo>
                    <a:cubicBezTo>
                      <a:pt x="101" y="216"/>
                      <a:pt x="113" y="244"/>
                      <a:pt x="122" y="253"/>
                    </a:cubicBezTo>
                    <a:cubicBezTo>
                      <a:pt x="125" y="206"/>
                      <a:pt x="125" y="206"/>
                      <a:pt x="125" y="206"/>
                    </a:cubicBezTo>
                    <a:cubicBezTo>
                      <a:pt x="136" y="194"/>
                      <a:pt x="136" y="194"/>
                      <a:pt x="136" y="194"/>
                    </a:cubicBezTo>
                    <a:cubicBezTo>
                      <a:pt x="147" y="206"/>
                      <a:pt x="147" y="206"/>
                      <a:pt x="147" y="206"/>
                    </a:cubicBezTo>
                    <a:cubicBezTo>
                      <a:pt x="150" y="252"/>
                      <a:pt x="150" y="252"/>
                      <a:pt x="150" y="252"/>
                    </a:cubicBezTo>
                    <a:cubicBezTo>
                      <a:pt x="159" y="241"/>
                      <a:pt x="171" y="212"/>
                      <a:pt x="175" y="186"/>
                    </a:cubicBezTo>
                    <a:cubicBezTo>
                      <a:pt x="204" y="194"/>
                      <a:pt x="227" y="206"/>
                      <a:pt x="247" y="239"/>
                    </a:cubicBezTo>
                    <a:cubicBezTo>
                      <a:pt x="267" y="271"/>
                      <a:pt x="272" y="314"/>
                      <a:pt x="272" y="3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sp>
            <p:nvSpPr>
              <p:cNvPr id="80" name="Freeform 80"/>
              <p:cNvSpPr>
                <a:spLocks/>
              </p:cNvSpPr>
              <p:nvPr/>
            </p:nvSpPr>
            <p:spPr bwMode="auto">
              <a:xfrm>
                <a:off x="3762" y="2061"/>
                <a:ext cx="494" cy="75"/>
              </a:xfrm>
              <a:custGeom>
                <a:avLst/>
                <a:gdLst>
                  <a:gd name="T0" fmla="*/ 15 w 209"/>
                  <a:gd name="T1" fmla="*/ 32 h 32"/>
                  <a:gd name="T2" fmla="*/ 0 w 209"/>
                  <a:gd name="T3" fmla="*/ 16 h 32"/>
                  <a:gd name="T4" fmla="*/ 15 w 209"/>
                  <a:gd name="T5" fmla="*/ 0 h 32"/>
                  <a:gd name="T6" fmla="*/ 194 w 209"/>
                  <a:gd name="T7" fmla="*/ 0 h 32"/>
                  <a:gd name="T8" fmla="*/ 209 w 209"/>
                  <a:gd name="T9" fmla="*/ 16 h 32"/>
                  <a:gd name="T10" fmla="*/ 194 w 209"/>
                  <a:gd name="T11" fmla="*/ 32 h 32"/>
                  <a:gd name="T12" fmla="*/ 15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5" y="32"/>
                    </a:moveTo>
                    <a:cubicBezTo>
                      <a:pt x="7" y="32"/>
                      <a:pt x="0" y="25"/>
                      <a:pt x="0" y="16"/>
                    </a:cubicBezTo>
                    <a:cubicBezTo>
                      <a:pt x="0" y="7"/>
                      <a:pt x="7" y="0"/>
                      <a:pt x="15" y="0"/>
                    </a:cubicBezTo>
                    <a:cubicBezTo>
                      <a:pt x="194" y="0"/>
                      <a:pt x="194" y="0"/>
                      <a:pt x="194" y="0"/>
                    </a:cubicBezTo>
                    <a:cubicBezTo>
                      <a:pt x="202" y="0"/>
                      <a:pt x="209" y="7"/>
                      <a:pt x="209" y="16"/>
                    </a:cubicBezTo>
                    <a:cubicBezTo>
                      <a:pt x="209" y="25"/>
                      <a:pt x="202" y="32"/>
                      <a:pt x="194" y="32"/>
                    </a:cubicBezTo>
                    <a:cubicBezTo>
                      <a:pt x="15" y="32"/>
                      <a:pt x="15" y="32"/>
                      <a:pt x="1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sp>
            <p:nvSpPr>
              <p:cNvPr id="81" name="Freeform 81"/>
              <p:cNvSpPr>
                <a:spLocks/>
              </p:cNvSpPr>
              <p:nvPr/>
            </p:nvSpPr>
            <p:spPr bwMode="auto">
              <a:xfrm>
                <a:off x="3762" y="2212"/>
                <a:ext cx="494" cy="76"/>
              </a:xfrm>
              <a:custGeom>
                <a:avLst/>
                <a:gdLst>
                  <a:gd name="T0" fmla="*/ 15 w 209"/>
                  <a:gd name="T1" fmla="*/ 32 h 32"/>
                  <a:gd name="T2" fmla="*/ 0 w 209"/>
                  <a:gd name="T3" fmla="*/ 16 h 32"/>
                  <a:gd name="T4" fmla="*/ 15 w 209"/>
                  <a:gd name="T5" fmla="*/ 0 h 32"/>
                  <a:gd name="T6" fmla="*/ 194 w 209"/>
                  <a:gd name="T7" fmla="*/ 0 h 32"/>
                  <a:gd name="T8" fmla="*/ 209 w 209"/>
                  <a:gd name="T9" fmla="*/ 16 h 32"/>
                  <a:gd name="T10" fmla="*/ 194 w 209"/>
                  <a:gd name="T11" fmla="*/ 32 h 32"/>
                  <a:gd name="T12" fmla="*/ 15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5" y="32"/>
                    </a:moveTo>
                    <a:cubicBezTo>
                      <a:pt x="7" y="32"/>
                      <a:pt x="0" y="25"/>
                      <a:pt x="0" y="16"/>
                    </a:cubicBezTo>
                    <a:cubicBezTo>
                      <a:pt x="0" y="7"/>
                      <a:pt x="7" y="0"/>
                      <a:pt x="15" y="0"/>
                    </a:cubicBezTo>
                    <a:cubicBezTo>
                      <a:pt x="194" y="0"/>
                      <a:pt x="194" y="0"/>
                      <a:pt x="194" y="0"/>
                    </a:cubicBezTo>
                    <a:cubicBezTo>
                      <a:pt x="202" y="0"/>
                      <a:pt x="209" y="7"/>
                      <a:pt x="209" y="16"/>
                    </a:cubicBezTo>
                    <a:cubicBezTo>
                      <a:pt x="209" y="25"/>
                      <a:pt x="202" y="32"/>
                      <a:pt x="194" y="32"/>
                    </a:cubicBezTo>
                    <a:cubicBezTo>
                      <a:pt x="15" y="32"/>
                      <a:pt x="15" y="32"/>
                      <a:pt x="1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sp>
            <p:nvSpPr>
              <p:cNvPr id="82" name="Freeform 82"/>
              <p:cNvSpPr>
                <a:spLocks/>
              </p:cNvSpPr>
              <p:nvPr/>
            </p:nvSpPr>
            <p:spPr bwMode="auto">
              <a:xfrm>
                <a:off x="3762" y="2363"/>
                <a:ext cx="494" cy="76"/>
              </a:xfrm>
              <a:custGeom>
                <a:avLst/>
                <a:gdLst>
                  <a:gd name="T0" fmla="*/ 15 w 209"/>
                  <a:gd name="T1" fmla="*/ 32 h 32"/>
                  <a:gd name="T2" fmla="*/ 0 w 209"/>
                  <a:gd name="T3" fmla="*/ 16 h 32"/>
                  <a:gd name="T4" fmla="*/ 15 w 209"/>
                  <a:gd name="T5" fmla="*/ 0 h 32"/>
                  <a:gd name="T6" fmla="*/ 194 w 209"/>
                  <a:gd name="T7" fmla="*/ 0 h 32"/>
                  <a:gd name="T8" fmla="*/ 209 w 209"/>
                  <a:gd name="T9" fmla="*/ 16 h 32"/>
                  <a:gd name="T10" fmla="*/ 194 w 209"/>
                  <a:gd name="T11" fmla="*/ 32 h 32"/>
                  <a:gd name="T12" fmla="*/ 15 w 209"/>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209" h="32">
                    <a:moveTo>
                      <a:pt x="15" y="32"/>
                    </a:moveTo>
                    <a:cubicBezTo>
                      <a:pt x="7" y="32"/>
                      <a:pt x="0" y="25"/>
                      <a:pt x="0" y="16"/>
                    </a:cubicBezTo>
                    <a:cubicBezTo>
                      <a:pt x="0" y="7"/>
                      <a:pt x="7" y="0"/>
                      <a:pt x="15" y="0"/>
                    </a:cubicBezTo>
                    <a:cubicBezTo>
                      <a:pt x="194" y="0"/>
                      <a:pt x="194" y="0"/>
                      <a:pt x="194" y="0"/>
                    </a:cubicBezTo>
                    <a:cubicBezTo>
                      <a:pt x="202" y="0"/>
                      <a:pt x="209" y="7"/>
                      <a:pt x="209" y="16"/>
                    </a:cubicBezTo>
                    <a:cubicBezTo>
                      <a:pt x="209" y="25"/>
                      <a:pt x="202" y="32"/>
                      <a:pt x="194" y="32"/>
                    </a:cubicBezTo>
                    <a:cubicBezTo>
                      <a:pt x="15" y="32"/>
                      <a:pt x="15" y="32"/>
                      <a:pt x="1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sp>
            <p:nvSpPr>
              <p:cNvPr id="83" name="Freeform 83"/>
              <p:cNvSpPr>
                <a:spLocks/>
              </p:cNvSpPr>
              <p:nvPr/>
            </p:nvSpPr>
            <p:spPr bwMode="auto">
              <a:xfrm>
                <a:off x="3762" y="1787"/>
                <a:ext cx="494" cy="94"/>
              </a:xfrm>
              <a:custGeom>
                <a:avLst/>
                <a:gdLst>
                  <a:gd name="T0" fmla="*/ 20 w 209"/>
                  <a:gd name="T1" fmla="*/ 40 h 40"/>
                  <a:gd name="T2" fmla="*/ 0 w 209"/>
                  <a:gd name="T3" fmla="*/ 20 h 40"/>
                  <a:gd name="T4" fmla="*/ 20 w 209"/>
                  <a:gd name="T5" fmla="*/ 0 h 40"/>
                  <a:gd name="T6" fmla="*/ 189 w 209"/>
                  <a:gd name="T7" fmla="*/ 0 h 40"/>
                  <a:gd name="T8" fmla="*/ 209 w 209"/>
                  <a:gd name="T9" fmla="*/ 20 h 40"/>
                  <a:gd name="T10" fmla="*/ 189 w 209"/>
                  <a:gd name="T11" fmla="*/ 40 h 40"/>
                  <a:gd name="T12" fmla="*/ 20 w 209"/>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09" h="40">
                    <a:moveTo>
                      <a:pt x="20" y="40"/>
                    </a:moveTo>
                    <a:cubicBezTo>
                      <a:pt x="9" y="40"/>
                      <a:pt x="0" y="31"/>
                      <a:pt x="0" y="20"/>
                    </a:cubicBezTo>
                    <a:cubicBezTo>
                      <a:pt x="0" y="9"/>
                      <a:pt x="9" y="0"/>
                      <a:pt x="20" y="0"/>
                    </a:cubicBezTo>
                    <a:cubicBezTo>
                      <a:pt x="189" y="0"/>
                      <a:pt x="189" y="0"/>
                      <a:pt x="189" y="0"/>
                    </a:cubicBezTo>
                    <a:cubicBezTo>
                      <a:pt x="200" y="0"/>
                      <a:pt x="209" y="9"/>
                      <a:pt x="209" y="20"/>
                    </a:cubicBezTo>
                    <a:cubicBezTo>
                      <a:pt x="209" y="31"/>
                      <a:pt x="200" y="40"/>
                      <a:pt x="189" y="40"/>
                    </a:cubicBezTo>
                    <a:cubicBezTo>
                      <a:pt x="20" y="40"/>
                      <a:pt x="20" y="40"/>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sp>
            <p:nvSpPr>
              <p:cNvPr id="84" name="Freeform 84"/>
              <p:cNvSpPr>
                <a:spLocks/>
              </p:cNvSpPr>
              <p:nvPr/>
            </p:nvSpPr>
            <p:spPr bwMode="auto">
              <a:xfrm>
                <a:off x="3762" y="1626"/>
                <a:ext cx="494" cy="95"/>
              </a:xfrm>
              <a:custGeom>
                <a:avLst/>
                <a:gdLst>
                  <a:gd name="T0" fmla="*/ 20 w 209"/>
                  <a:gd name="T1" fmla="*/ 40 h 40"/>
                  <a:gd name="T2" fmla="*/ 0 w 209"/>
                  <a:gd name="T3" fmla="*/ 20 h 40"/>
                  <a:gd name="T4" fmla="*/ 20 w 209"/>
                  <a:gd name="T5" fmla="*/ 0 h 40"/>
                  <a:gd name="T6" fmla="*/ 189 w 209"/>
                  <a:gd name="T7" fmla="*/ 0 h 40"/>
                  <a:gd name="T8" fmla="*/ 209 w 209"/>
                  <a:gd name="T9" fmla="*/ 20 h 40"/>
                  <a:gd name="T10" fmla="*/ 189 w 209"/>
                  <a:gd name="T11" fmla="*/ 40 h 40"/>
                  <a:gd name="T12" fmla="*/ 20 w 209"/>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09" h="40">
                    <a:moveTo>
                      <a:pt x="20" y="40"/>
                    </a:moveTo>
                    <a:cubicBezTo>
                      <a:pt x="9" y="40"/>
                      <a:pt x="0" y="31"/>
                      <a:pt x="0" y="20"/>
                    </a:cubicBezTo>
                    <a:cubicBezTo>
                      <a:pt x="0" y="9"/>
                      <a:pt x="9" y="0"/>
                      <a:pt x="20" y="0"/>
                    </a:cubicBezTo>
                    <a:cubicBezTo>
                      <a:pt x="189" y="0"/>
                      <a:pt x="189" y="0"/>
                      <a:pt x="189" y="0"/>
                    </a:cubicBezTo>
                    <a:cubicBezTo>
                      <a:pt x="200" y="0"/>
                      <a:pt x="209" y="9"/>
                      <a:pt x="209" y="20"/>
                    </a:cubicBezTo>
                    <a:cubicBezTo>
                      <a:pt x="209" y="31"/>
                      <a:pt x="200" y="40"/>
                      <a:pt x="189" y="40"/>
                    </a:cubicBezTo>
                    <a:cubicBezTo>
                      <a:pt x="20" y="40"/>
                      <a:pt x="20" y="40"/>
                      <a:pt x="2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grpSp>
      </p:grpSp>
      <p:grpSp>
        <p:nvGrpSpPr>
          <p:cNvPr id="85" name="Gruppieren 84"/>
          <p:cNvGrpSpPr/>
          <p:nvPr/>
        </p:nvGrpSpPr>
        <p:grpSpPr>
          <a:xfrm>
            <a:off x="634960" y="2923498"/>
            <a:ext cx="504133" cy="786140"/>
            <a:chOff x="630362" y="3092005"/>
            <a:chExt cx="504264" cy="786345"/>
          </a:xfrm>
        </p:grpSpPr>
        <p:sp>
          <p:nvSpPr>
            <p:cNvPr id="86" name="Freeform 6"/>
            <p:cNvSpPr>
              <a:spLocks noEditPoints="1"/>
            </p:cNvSpPr>
            <p:nvPr/>
          </p:nvSpPr>
          <p:spPr bwMode="auto">
            <a:xfrm>
              <a:off x="630362" y="3092005"/>
              <a:ext cx="504264" cy="786345"/>
            </a:xfrm>
            <a:custGeom>
              <a:avLst/>
              <a:gdLst>
                <a:gd name="T0" fmla="*/ 266 w 530"/>
                <a:gd name="T1" fmla="*/ 0 h 826"/>
                <a:gd name="T2" fmla="*/ 0 w 530"/>
                <a:gd name="T3" fmla="*/ 251 h 826"/>
                <a:gd name="T4" fmla="*/ 54 w 530"/>
                <a:gd name="T5" fmla="*/ 428 h 826"/>
                <a:gd name="T6" fmla="*/ 217 w 530"/>
                <a:gd name="T7" fmla="*/ 826 h 826"/>
                <a:gd name="T8" fmla="*/ 312 w 530"/>
                <a:gd name="T9" fmla="*/ 826 h 826"/>
                <a:gd name="T10" fmla="*/ 469 w 530"/>
                <a:gd name="T11" fmla="*/ 445 h 826"/>
                <a:gd name="T12" fmla="*/ 530 w 530"/>
                <a:gd name="T13" fmla="*/ 251 h 826"/>
                <a:gd name="T14" fmla="*/ 266 w 530"/>
                <a:gd name="T15" fmla="*/ 0 h 826"/>
                <a:gd name="T16" fmla="*/ 265 w 530"/>
                <a:gd name="T17" fmla="*/ 725 h 826"/>
                <a:gd name="T18" fmla="*/ 209 w 530"/>
                <a:gd name="T19" fmla="*/ 580 h 826"/>
                <a:gd name="T20" fmla="*/ 321 w 530"/>
                <a:gd name="T21" fmla="*/ 580 h 826"/>
                <a:gd name="T22" fmla="*/ 265 w 530"/>
                <a:gd name="T23" fmla="*/ 72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826">
                  <a:moveTo>
                    <a:pt x="266" y="0"/>
                  </a:moveTo>
                  <a:cubicBezTo>
                    <a:pt x="126" y="0"/>
                    <a:pt x="0" y="112"/>
                    <a:pt x="0" y="251"/>
                  </a:cubicBezTo>
                  <a:cubicBezTo>
                    <a:pt x="0" y="291"/>
                    <a:pt x="23" y="356"/>
                    <a:pt x="54" y="428"/>
                  </a:cubicBezTo>
                  <a:cubicBezTo>
                    <a:pt x="217" y="826"/>
                    <a:pt x="217" y="826"/>
                    <a:pt x="217" y="826"/>
                  </a:cubicBezTo>
                  <a:cubicBezTo>
                    <a:pt x="312" y="826"/>
                    <a:pt x="312" y="826"/>
                    <a:pt x="312" y="826"/>
                  </a:cubicBezTo>
                  <a:cubicBezTo>
                    <a:pt x="469" y="445"/>
                    <a:pt x="469" y="445"/>
                    <a:pt x="469" y="445"/>
                  </a:cubicBezTo>
                  <a:cubicBezTo>
                    <a:pt x="504" y="366"/>
                    <a:pt x="530" y="294"/>
                    <a:pt x="530" y="251"/>
                  </a:cubicBezTo>
                  <a:cubicBezTo>
                    <a:pt x="530" y="112"/>
                    <a:pt x="405" y="0"/>
                    <a:pt x="266" y="0"/>
                  </a:cubicBezTo>
                  <a:close/>
                  <a:moveTo>
                    <a:pt x="265" y="725"/>
                  </a:moveTo>
                  <a:cubicBezTo>
                    <a:pt x="209" y="580"/>
                    <a:pt x="209" y="580"/>
                    <a:pt x="209" y="580"/>
                  </a:cubicBezTo>
                  <a:cubicBezTo>
                    <a:pt x="321" y="580"/>
                    <a:pt x="321" y="580"/>
                    <a:pt x="321" y="580"/>
                  </a:cubicBezTo>
                  <a:cubicBezTo>
                    <a:pt x="321" y="581"/>
                    <a:pt x="265" y="725"/>
                    <a:pt x="265" y="725"/>
                  </a:cubicBezTo>
                  <a:close/>
                </a:path>
              </a:pathLst>
            </a:custGeom>
            <a:solidFill>
              <a:schemeClr val="bg1"/>
            </a:solidFill>
            <a:ln>
              <a:noFill/>
            </a:ln>
          </p:spPr>
          <p:txBody>
            <a:bodyPr vert="horz" wrap="square" lIns="91374" tIns="45686" rIns="91374" bIns="45686"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AU"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Arial" panose="020B0604020202020204" pitchFamily="34" charset="0"/>
              </a:endParaRPr>
            </a:p>
          </p:txBody>
        </p:sp>
        <p:grpSp>
          <p:nvGrpSpPr>
            <p:cNvPr id="87" name="Group 28"/>
            <p:cNvGrpSpPr>
              <a:grpSpLocks noChangeAspect="1"/>
            </p:cNvGrpSpPr>
            <p:nvPr/>
          </p:nvGrpSpPr>
          <p:grpSpPr bwMode="auto">
            <a:xfrm>
              <a:off x="759758" y="3210162"/>
              <a:ext cx="248927" cy="265494"/>
              <a:chOff x="2557" y="790"/>
              <a:chExt cx="2565" cy="2736"/>
            </a:xfrm>
            <a:solidFill>
              <a:schemeClr val="accent2"/>
            </a:solidFill>
          </p:grpSpPr>
          <p:sp>
            <p:nvSpPr>
              <p:cNvPr id="88" name="Freeform 29"/>
              <p:cNvSpPr>
                <a:spLocks noEditPoints="1"/>
              </p:cNvSpPr>
              <p:nvPr/>
            </p:nvSpPr>
            <p:spPr bwMode="auto">
              <a:xfrm>
                <a:off x="2557" y="790"/>
                <a:ext cx="2334" cy="2736"/>
              </a:xfrm>
              <a:custGeom>
                <a:avLst/>
                <a:gdLst>
                  <a:gd name="T0" fmla="*/ 185 w 988"/>
                  <a:gd name="T1" fmla="*/ 50 h 1158"/>
                  <a:gd name="T2" fmla="*/ 126 w 988"/>
                  <a:gd name="T3" fmla="*/ 158 h 1158"/>
                  <a:gd name="T4" fmla="*/ 183 w 988"/>
                  <a:gd name="T5" fmla="*/ 143 h 1158"/>
                  <a:gd name="T6" fmla="*/ 183 w 988"/>
                  <a:gd name="T7" fmla="*/ 223 h 1158"/>
                  <a:gd name="T8" fmla="*/ 126 w 988"/>
                  <a:gd name="T9" fmla="*/ 208 h 1158"/>
                  <a:gd name="T10" fmla="*/ 152 w 988"/>
                  <a:gd name="T11" fmla="*/ 356 h 1158"/>
                  <a:gd name="T12" fmla="*/ 223 w 988"/>
                  <a:gd name="T13" fmla="*/ 381 h 1158"/>
                  <a:gd name="T14" fmla="*/ 152 w 988"/>
                  <a:gd name="T15" fmla="*/ 406 h 1158"/>
                  <a:gd name="T16" fmla="*/ 126 w 988"/>
                  <a:gd name="T17" fmla="*/ 554 h 1158"/>
                  <a:gd name="T18" fmla="*/ 183 w 988"/>
                  <a:gd name="T19" fmla="*/ 539 h 1158"/>
                  <a:gd name="T20" fmla="*/ 183 w 988"/>
                  <a:gd name="T21" fmla="*/ 619 h 1158"/>
                  <a:gd name="T22" fmla="*/ 126 w 988"/>
                  <a:gd name="T23" fmla="*/ 604 h 1158"/>
                  <a:gd name="T24" fmla="*/ 152 w 988"/>
                  <a:gd name="T25" fmla="*/ 752 h 1158"/>
                  <a:gd name="T26" fmla="*/ 223 w 988"/>
                  <a:gd name="T27" fmla="*/ 777 h 1158"/>
                  <a:gd name="T28" fmla="*/ 152 w 988"/>
                  <a:gd name="T29" fmla="*/ 802 h 1158"/>
                  <a:gd name="T30" fmla="*/ 126 w 988"/>
                  <a:gd name="T31" fmla="*/ 950 h 1158"/>
                  <a:gd name="T32" fmla="*/ 183 w 988"/>
                  <a:gd name="T33" fmla="*/ 935 h 1158"/>
                  <a:gd name="T34" fmla="*/ 183 w 988"/>
                  <a:gd name="T35" fmla="*/ 1015 h 1158"/>
                  <a:gd name="T36" fmla="*/ 126 w 988"/>
                  <a:gd name="T37" fmla="*/ 1000 h 1158"/>
                  <a:gd name="T38" fmla="*/ 185 w 988"/>
                  <a:gd name="T39" fmla="*/ 1108 h 1158"/>
                  <a:gd name="T40" fmla="*/ 268 w 988"/>
                  <a:gd name="T41" fmla="*/ 50 h 1158"/>
                  <a:gd name="T42" fmla="*/ 527 w 988"/>
                  <a:gd name="T43" fmla="*/ 255 h 1158"/>
                  <a:gd name="T44" fmla="*/ 846 w 988"/>
                  <a:gd name="T45" fmla="*/ 230 h 1158"/>
                  <a:gd name="T46" fmla="*/ 846 w 988"/>
                  <a:gd name="T47" fmla="*/ 280 h 1158"/>
                  <a:gd name="T48" fmla="*/ 552 w 988"/>
                  <a:gd name="T49" fmla="*/ 467 h 1158"/>
                  <a:gd name="T50" fmla="*/ 552 w 988"/>
                  <a:gd name="T51" fmla="*/ 417 h 1158"/>
                  <a:gd name="T52" fmla="*/ 871 w 988"/>
                  <a:gd name="T53" fmla="*/ 442 h 1158"/>
                  <a:gd name="T54" fmla="*/ 552 w 988"/>
                  <a:gd name="T55" fmla="*/ 467 h 1158"/>
                  <a:gd name="T56" fmla="*/ 527 w 988"/>
                  <a:gd name="T57" fmla="*/ 628 h 1158"/>
                  <a:gd name="T58" fmla="*/ 806 w 988"/>
                  <a:gd name="T59" fmla="*/ 603 h 1158"/>
                  <a:gd name="T60" fmla="*/ 806 w 988"/>
                  <a:gd name="T61" fmla="*/ 653 h 1158"/>
                  <a:gd name="T62" fmla="*/ 988 w 988"/>
                  <a:gd name="T63" fmla="*/ 109 h 1158"/>
                  <a:gd name="T64" fmla="*/ 938 w 988"/>
                  <a:gd name="T65" fmla="*/ 602 h 1158"/>
                  <a:gd name="T66" fmla="*/ 879 w 988"/>
                  <a:gd name="T67" fmla="*/ 50 h 1158"/>
                  <a:gd name="T68" fmla="*/ 292 w 988"/>
                  <a:gd name="T69" fmla="*/ 1108 h 1158"/>
                  <a:gd name="T70" fmla="*/ 938 w 988"/>
                  <a:gd name="T71" fmla="*/ 1049 h 1158"/>
                  <a:gd name="T72" fmla="*/ 988 w 988"/>
                  <a:gd name="T73" fmla="*/ 799 h 1158"/>
                  <a:gd name="T74" fmla="*/ 879 w 988"/>
                  <a:gd name="T75" fmla="*/ 1158 h 1158"/>
                  <a:gd name="T76" fmla="*/ 76 w 988"/>
                  <a:gd name="T77" fmla="*/ 1049 h 1158"/>
                  <a:gd name="T78" fmla="*/ 25 w 988"/>
                  <a:gd name="T79" fmla="*/ 1000 h 1158"/>
                  <a:gd name="T80" fmla="*/ 25 w 988"/>
                  <a:gd name="T81" fmla="*/ 950 h 1158"/>
                  <a:gd name="T82" fmla="*/ 76 w 988"/>
                  <a:gd name="T83" fmla="*/ 802 h 1158"/>
                  <a:gd name="T84" fmla="*/ 0 w 988"/>
                  <a:gd name="T85" fmla="*/ 777 h 1158"/>
                  <a:gd name="T86" fmla="*/ 76 w 988"/>
                  <a:gd name="T87" fmla="*/ 752 h 1158"/>
                  <a:gd name="T88" fmla="*/ 25 w 988"/>
                  <a:gd name="T89" fmla="*/ 604 h 1158"/>
                  <a:gd name="T90" fmla="*/ 25 w 988"/>
                  <a:gd name="T91" fmla="*/ 554 h 1158"/>
                  <a:gd name="T92" fmla="*/ 76 w 988"/>
                  <a:gd name="T93" fmla="*/ 406 h 1158"/>
                  <a:gd name="T94" fmla="*/ 0 w 988"/>
                  <a:gd name="T95" fmla="*/ 381 h 1158"/>
                  <a:gd name="T96" fmla="*/ 76 w 988"/>
                  <a:gd name="T97" fmla="*/ 356 h 1158"/>
                  <a:gd name="T98" fmla="*/ 25 w 988"/>
                  <a:gd name="T99" fmla="*/ 208 h 1158"/>
                  <a:gd name="T100" fmla="*/ 25 w 988"/>
                  <a:gd name="T101" fmla="*/ 158 h 1158"/>
                  <a:gd name="T102" fmla="*/ 76 w 988"/>
                  <a:gd name="T103" fmla="*/ 109 h 1158"/>
                  <a:gd name="T104" fmla="*/ 879 w 988"/>
                  <a:gd name="T10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88" h="1158">
                    <a:moveTo>
                      <a:pt x="268" y="50"/>
                    </a:moveTo>
                    <a:cubicBezTo>
                      <a:pt x="185" y="50"/>
                      <a:pt x="185" y="50"/>
                      <a:pt x="185" y="50"/>
                    </a:cubicBezTo>
                    <a:cubicBezTo>
                      <a:pt x="153" y="50"/>
                      <a:pt x="126" y="77"/>
                      <a:pt x="126" y="109"/>
                    </a:cubicBezTo>
                    <a:cubicBezTo>
                      <a:pt x="126" y="158"/>
                      <a:pt x="126" y="158"/>
                      <a:pt x="126" y="158"/>
                    </a:cubicBezTo>
                    <a:cubicBezTo>
                      <a:pt x="152" y="158"/>
                      <a:pt x="152" y="158"/>
                      <a:pt x="152" y="158"/>
                    </a:cubicBezTo>
                    <a:cubicBezTo>
                      <a:pt x="159" y="149"/>
                      <a:pt x="170" y="143"/>
                      <a:pt x="183" y="143"/>
                    </a:cubicBezTo>
                    <a:cubicBezTo>
                      <a:pt x="205" y="143"/>
                      <a:pt x="223" y="161"/>
                      <a:pt x="223" y="183"/>
                    </a:cubicBezTo>
                    <a:cubicBezTo>
                      <a:pt x="223" y="205"/>
                      <a:pt x="205" y="223"/>
                      <a:pt x="183" y="223"/>
                    </a:cubicBezTo>
                    <a:cubicBezTo>
                      <a:pt x="170" y="223"/>
                      <a:pt x="159" y="217"/>
                      <a:pt x="152" y="208"/>
                    </a:cubicBezTo>
                    <a:cubicBezTo>
                      <a:pt x="126" y="208"/>
                      <a:pt x="126" y="208"/>
                      <a:pt x="126" y="208"/>
                    </a:cubicBezTo>
                    <a:cubicBezTo>
                      <a:pt x="126" y="356"/>
                      <a:pt x="126" y="356"/>
                      <a:pt x="126" y="356"/>
                    </a:cubicBezTo>
                    <a:cubicBezTo>
                      <a:pt x="152" y="356"/>
                      <a:pt x="152" y="356"/>
                      <a:pt x="152" y="356"/>
                    </a:cubicBezTo>
                    <a:cubicBezTo>
                      <a:pt x="159" y="347"/>
                      <a:pt x="170" y="341"/>
                      <a:pt x="183" y="341"/>
                    </a:cubicBezTo>
                    <a:cubicBezTo>
                      <a:pt x="205" y="341"/>
                      <a:pt x="223" y="359"/>
                      <a:pt x="223" y="381"/>
                    </a:cubicBezTo>
                    <a:cubicBezTo>
                      <a:pt x="223" y="403"/>
                      <a:pt x="205" y="421"/>
                      <a:pt x="183" y="421"/>
                    </a:cubicBezTo>
                    <a:cubicBezTo>
                      <a:pt x="170" y="421"/>
                      <a:pt x="159" y="415"/>
                      <a:pt x="152" y="406"/>
                    </a:cubicBezTo>
                    <a:cubicBezTo>
                      <a:pt x="126" y="406"/>
                      <a:pt x="126" y="406"/>
                      <a:pt x="126" y="406"/>
                    </a:cubicBezTo>
                    <a:cubicBezTo>
                      <a:pt x="126" y="554"/>
                      <a:pt x="126" y="554"/>
                      <a:pt x="126" y="554"/>
                    </a:cubicBezTo>
                    <a:cubicBezTo>
                      <a:pt x="152" y="554"/>
                      <a:pt x="152" y="554"/>
                      <a:pt x="152" y="554"/>
                    </a:cubicBezTo>
                    <a:cubicBezTo>
                      <a:pt x="159" y="545"/>
                      <a:pt x="170" y="539"/>
                      <a:pt x="183" y="539"/>
                    </a:cubicBezTo>
                    <a:cubicBezTo>
                      <a:pt x="205" y="539"/>
                      <a:pt x="223" y="557"/>
                      <a:pt x="223" y="579"/>
                    </a:cubicBezTo>
                    <a:cubicBezTo>
                      <a:pt x="223" y="601"/>
                      <a:pt x="205" y="619"/>
                      <a:pt x="183" y="619"/>
                    </a:cubicBezTo>
                    <a:cubicBezTo>
                      <a:pt x="170" y="619"/>
                      <a:pt x="159" y="613"/>
                      <a:pt x="152" y="604"/>
                    </a:cubicBezTo>
                    <a:cubicBezTo>
                      <a:pt x="126" y="604"/>
                      <a:pt x="126" y="604"/>
                      <a:pt x="126" y="604"/>
                    </a:cubicBezTo>
                    <a:cubicBezTo>
                      <a:pt x="126" y="752"/>
                      <a:pt x="126" y="752"/>
                      <a:pt x="126" y="752"/>
                    </a:cubicBezTo>
                    <a:cubicBezTo>
                      <a:pt x="152" y="752"/>
                      <a:pt x="152" y="752"/>
                      <a:pt x="152" y="752"/>
                    </a:cubicBezTo>
                    <a:cubicBezTo>
                      <a:pt x="159" y="743"/>
                      <a:pt x="170" y="737"/>
                      <a:pt x="183" y="737"/>
                    </a:cubicBezTo>
                    <a:cubicBezTo>
                      <a:pt x="205" y="737"/>
                      <a:pt x="223" y="755"/>
                      <a:pt x="223" y="777"/>
                    </a:cubicBezTo>
                    <a:cubicBezTo>
                      <a:pt x="223" y="799"/>
                      <a:pt x="205" y="817"/>
                      <a:pt x="183" y="817"/>
                    </a:cubicBezTo>
                    <a:cubicBezTo>
                      <a:pt x="170" y="817"/>
                      <a:pt x="159" y="811"/>
                      <a:pt x="152" y="802"/>
                    </a:cubicBezTo>
                    <a:cubicBezTo>
                      <a:pt x="126" y="802"/>
                      <a:pt x="126" y="802"/>
                      <a:pt x="126" y="802"/>
                    </a:cubicBezTo>
                    <a:cubicBezTo>
                      <a:pt x="126" y="950"/>
                      <a:pt x="126" y="950"/>
                      <a:pt x="126" y="950"/>
                    </a:cubicBezTo>
                    <a:cubicBezTo>
                      <a:pt x="152" y="950"/>
                      <a:pt x="152" y="950"/>
                      <a:pt x="152" y="950"/>
                    </a:cubicBezTo>
                    <a:cubicBezTo>
                      <a:pt x="159" y="941"/>
                      <a:pt x="170" y="935"/>
                      <a:pt x="183" y="935"/>
                    </a:cubicBezTo>
                    <a:cubicBezTo>
                      <a:pt x="205" y="935"/>
                      <a:pt x="223" y="953"/>
                      <a:pt x="223" y="975"/>
                    </a:cubicBezTo>
                    <a:cubicBezTo>
                      <a:pt x="223" y="997"/>
                      <a:pt x="205" y="1015"/>
                      <a:pt x="183" y="1015"/>
                    </a:cubicBezTo>
                    <a:cubicBezTo>
                      <a:pt x="170" y="1015"/>
                      <a:pt x="159" y="1009"/>
                      <a:pt x="152" y="1000"/>
                    </a:cubicBezTo>
                    <a:cubicBezTo>
                      <a:pt x="126" y="1000"/>
                      <a:pt x="126" y="1000"/>
                      <a:pt x="126" y="1000"/>
                    </a:cubicBezTo>
                    <a:cubicBezTo>
                      <a:pt x="126" y="1049"/>
                      <a:pt x="126" y="1049"/>
                      <a:pt x="126" y="1049"/>
                    </a:cubicBezTo>
                    <a:cubicBezTo>
                      <a:pt x="126" y="1081"/>
                      <a:pt x="153" y="1108"/>
                      <a:pt x="185" y="1108"/>
                    </a:cubicBezTo>
                    <a:cubicBezTo>
                      <a:pt x="268" y="1108"/>
                      <a:pt x="268" y="1108"/>
                      <a:pt x="268" y="1108"/>
                    </a:cubicBezTo>
                    <a:cubicBezTo>
                      <a:pt x="268" y="50"/>
                      <a:pt x="268" y="50"/>
                      <a:pt x="268" y="50"/>
                    </a:cubicBezTo>
                    <a:close/>
                    <a:moveTo>
                      <a:pt x="552" y="280"/>
                    </a:moveTo>
                    <a:cubicBezTo>
                      <a:pt x="538" y="280"/>
                      <a:pt x="527" y="269"/>
                      <a:pt x="527" y="255"/>
                    </a:cubicBezTo>
                    <a:cubicBezTo>
                      <a:pt x="527" y="242"/>
                      <a:pt x="538" y="230"/>
                      <a:pt x="552" y="230"/>
                    </a:cubicBezTo>
                    <a:cubicBezTo>
                      <a:pt x="846" y="230"/>
                      <a:pt x="846" y="230"/>
                      <a:pt x="846" y="230"/>
                    </a:cubicBezTo>
                    <a:cubicBezTo>
                      <a:pt x="860" y="230"/>
                      <a:pt x="871" y="242"/>
                      <a:pt x="871" y="255"/>
                    </a:cubicBezTo>
                    <a:cubicBezTo>
                      <a:pt x="871" y="269"/>
                      <a:pt x="860" y="280"/>
                      <a:pt x="846" y="280"/>
                    </a:cubicBezTo>
                    <a:cubicBezTo>
                      <a:pt x="552" y="280"/>
                      <a:pt x="552" y="280"/>
                      <a:pt x="552" y="280"/>
                    </a:cubicBezTo>
                    <a:close/>
                    <a:moveTo>
                      <a:pt x="552" y="467"/>
                    </a:moveTo>
                    <a:cubicBezTo>
                      <a:pt x="538" y="467"/>
                      <a:pt x="527" y="455"/>
                      <a:pt x="527" y="442"/>
                    </a:cubicBezTo>
                    <a:cubicBezTo>
                      <a:pt x="527" y="428"/>
                      <a:pt x="538" y="417"/>
                      <a:pt x="552" y="417"/>
                    </a:cubicBezTo>
                    <a:cubicBezTo>
                      <a:pt x="846" y="417"/>
                      <a:pt x="846" y="417"/>
                      <a:pt x="846" y="417"/>
                    </a:cubicBezTo>
                    <a:cubicBezTo>
                      <a:pt x="860" y="417"/>
                      <a:pt x="871" y="428"/>
                      <a:pt x="871" y="442"/>
                    </a:cubicBezTo>
                    <a:cubicBezTo>
                      <a:pt x="871" y="455"/>
                      <a:pt x="860" y="467"/>
                      <a:pt x="846" y="467"/>
                    </a:cubicBezTo>
                    <a:cubicBezTo>
                      <a:pt x="552" y="467"/>
                      <a:pt x="552" y="467"/>
                      <a:pt x="552" y="467"/>
                    </a:cubicBezTo>
                    <a:close/>
                    <a:moveTo>
                      <a:pt x="552" y="653"/>
                    </a:moveTo>
                    <a:cubicBezTo>
                      <a:pt x="538" y="653"/>
                      <a:pt x="527" y="642"/>
                      <a:pt x="527" y="628"/>
                    </a:cubicBezTo>
                    <a:cubicBezTo>
                      <a:pt x="527" y="614"/>
                      <a:pt x="538" y="603"/>
                      <a:pt x="552" y="603"/>
                    </a:cubicBezTo>
                    <a:cubicBezTo>
                      <a:pt x="806" y="603"/>
                      <a:pt x="806" y="603"/>
                      <a:pt x="806" y="603"/>
                    </a:cubicBezTo>
                    <a:cubicBezTo>
                      <a:pt x="820" y="603"/>
                      <a:pt x="831" y="614"/>
                      <a:pt x="831" y="628"/>
                    </a:cubicBezTo>
                    <a:cubicBezTo>
                      <a:pt x="831" y="642"/>
                      <a:pt x="820" y="653"/>
                      <a:pt x="806" y="653"/>
                    </a:cubicBezTo>
                    <a:cubicBezTo>
                      <a:pt x="552" y="653"/>
                      <a:pt x="552" y="653"/>
                      <a:pt x="552" y="653"/>
                    </a:cubicBezTo>
                    <a:close/>
                    <a:moveTo>
                      <a:pt x="988" y="109"/>
                    </a:moveTo>
                    <a:cubicBezTo>
                      <a:pt x="988" y="567"/>
                      <a:pt x="988" y="567"/>
                      <a:pt x="988" y="567"/>
                    </a:cubicBezTo>
                    <a:cubicBezTo>
                      <a:pt x="938" y="602"/>
                      <a:pt x="938" y="602"/>
                      <a:pt x="938" y="602"/>
                    </a:cubicBezTo>
                    <a:cubicBezTo>
                      <a:pt x="938" y="109"/>
                      <a:pt x="938" y="109"/>
                      <a:pt x="938" y="109"/>
                    </a:cubicBezTo>
                    <a:cubicBezTo>
                      <a:pt x="938" y="77"/>
                      <a:pt x="911" y="50"/>
                      <a:pt x="879" y="50"/>
                    </a:cubicBezTo>
                    <a:cubicBezTo>
                      <a:pt x="292" y="50"/>
                      <a:pt x="292" y="50"/>
                      <a:pt x="292" y="50"/>
                    </a:cubicBezTo>
                    <a:cubicBezTo>
                      <a:pt x="292" y="1108"/>
                      <a:pt x="292" y="1108"/>
                      <a:pt x="292" y="1108"/>
                    </a:cubicBezTo>
                    <a:cubicBezTo>
                      <a:pt x="879" y="1108"/>
                      <a:pt x="879" y="1108"/>
                      <a:pt x="879" y="1108"/>
                    </a:cubicBezTo>
                    <a:cubicBezTo>
                      <a:pt x="911" y="1108"/>
                      <a:pt x="938" y="1081"/>
                      <a:pt x="938" y="1049"/>
                    </a:cubicBezTo>
                    <a:cubicBezTo>
                      <a:pt x="938" y="835"/>
                      <a:pt x="938" y="835"/>
                      <a:pt x="938" y="835"/>
                    </a:cubicBezTo>
                    <a:cubicBezTo>
                      <a:pt x="988" y="799"/>
                      <a:pt x="988" y="799"/>
                      <a:pt x="988" y="799"/>
                    </a:cubicBezTo>
                    <a:cubicBezTo>
                      <a:pt x="988" y="1049"/>
                      <a:pt x="988" y="1049"/>
                      <a:pt x="988" y="1049"/>
                    </a:cubicBezTo>
                    <a:cubicBezTo>
                      <a:pt x="988" y="1109"/>
                      <a:pt x="939" y="1158"/>
                      <a:pt x="879" y="1158"/>
                    </a:cubicBezTo>
                    <a:cubicBezTo>
                      <a:pt x="185" y="1158"/>
                      <a:pt x="185" y="1158"/>
                      <a:pt x="185" y="1158"/>
                    </a:cubicBezTo>
                    <a:cubicBezTo>
                      <a:pt x="125" y="1158"/>
                      <a:pt x="76" y="1109"/>
                      <a:pt x="76" y="1049"/>
                    </a:cubicBezTo>
                    <a:cubicBezTo>
                      <a:pt x="76" y="1000"/>
                      <a:pt x="76" y="1000"/>
                      <a:pt x="76" y="1000"/>
                    </a:cubicBezTo>
                    <a:cubicBezTo>
                      <a:pt x="25" y="1000"/>
                      <a:pt x="25" y="1000"/>
                      <a:pt x="25" y="1000"/>
                    </a:cubicBezTo>
                    <a:cubicBezTo>
                      <a:pt x="11" y="1000"/>
                      <a:pt x="0" y="989"/>
                      <a:pt x="0" y="975"/>
                    </a:cubicBezTo>
                    <a:cubicBezTo>
                      <a:pt x="0" y="961"/>
                      <a:pt x="11" y="950"/>
                      <a:pt x="25" y="950"/>
                    </a:cubicBezTo>
                    <a:cubicBezTo>
                      <a:pt x="76" y="950"/>
                      <a:pt x="76" y="950"/>
                      <a:pt x="76" y="950"/>
                    </a:cubicBezTo>
                    <a:cubicBezTo>
                      <a:pt x="76" y="802"/>
                      <a:pt x="76" y="802"/>
                      <a:pt x="76" y="802"/>
                    </a:cubicBezTo>
                    <a:cubicBezTo>
                      <a:pt x="25" y="802"/>
                      <a:pt x="25" y="802"/>
                      <a:pt x="25" y="802"/>
                    </a:cubicBezTo>
                    <a:cubicBezTo>
                      <a:pt x="11" y="802"/>
                      <a:pt x="0" y="791"/>
                      <a:pt x="0" y="777"/>
                    </a:cubicBezTo>
                    <a:cubicBezTo>
                      <a:pt x="0" y="763"/>
                      <a:pt x="11" y="752"/>
                      <a:pt x="25" y="752"/>
                    </a:cubicBezTo>
                    <a:cubicBezTo>
                      <a:pt x="76" y="752"/>
                      <a:pt x="76" y="752"/>
                      <a:pt x="76" y="752"/>
                    </a:cubicBezTo>
                    <a:cubicBezTo>
                      <a:pt x="76" y="604"/>
                      <a:pt x="76" y="604"/>
                      <a:pt x="76" y="604"/>
                    </a:cubicBezTo>
                    <a:cubicBezTo>
                      <a:pt x="25" y="604"/>
                      <a:pt x="25" y="604"/>
                      <a:pt x="25" y="604"/>
                    </a:cubicBezTo>
                    <a:cubicBezTo>
                      <a:pt x="11" y="604"/>
                      <a:pt x="0" y="593"/>
                      <a:pt x="0" y="579"/>
                    </a:cubicBezTo>
                    <a:cubicBezTo>
                      <a:pt x="0" y="565"/>
                      <a:pt x="11" y="554"/>
                      <a:pt x="25" y="554"/>
                    </a:cubicBezTo>
                    <a:cubicBezTo>
                      <a:pt x="76" y="554"/>
                      <a:pt x="76" y="554"/>
                      <a:pt x="76" y="554"/>
                    </a:cubicBezTo>
                    <a:cubicBezTo>
                      <a:pt x="76" y="406"/>
                      <a:pt x="76" y="406"/>
                      <a:pt x="76" y="406"/>
                    </a:cubicBezTo>
                    <a:cubicBezTo>
                      <a:pt x="25" y="406"/>
                      <a:pt x="25" y="406"/>
                      <a:pt x="25" y="406"/>
                    </a:cubicBezTo>
                    <a:cubicBezTo>
                      <a:pt x="11" y="406"/>
                      <a:pt x="0" y="395"/>
                      <a:pt x="0" y="381"/>
                    </a:cubicBezTo>
                    <a:cubicBezTo>
                      <a:pt x="0" y="367"/>
                      <a:pt x="11" y="356"/>
                      <a:pt x="25" y="356"/>
                    </a:cubicBezTo>
                    <a:cubicBezTo>
                      <a:pt x="76" y="356"/>
                      <a:pt x="76" y="356"/>
                      <a:pt x="76" y="356"/>
                    </a:cubicBezTo>
                    <a:cubicBezTo>
                      <a:pt x="76" y="208"/>
                      <a:pt x="76" y="208"/>
                      <a:pt x="76" y="208"/>
                    </a:cubicBezTo>
                    <a:cubicBezTo>
                      <a:pt x="25" y="208"/>
                      <a:pt x="25" y="208"/>
                      <a:pt x="25" y="208"/>
                    </a:cubicBezTo>
                    <a:cubicBezTo>
                      <a:pt x="11" y="208"/>
                      <a:pt x="0" y="197"/>
                      <a:pt x="0" y="183"/>
                    </a:cubicBezTo>
                    <a:cubicBezTo>
                      <a:pt x="0" y="169"/>
                      <a:pt x="11" y="158"/>
                      <a:pt x="25" y="158"/>
                    </a:cubicBezTo>
                    <a:cubicBezTo>
                      <a:pt x="76" y="158"/>
                      <a:pt x="76" y="158"/>
                      <a:pt x="76" y="158"/>
                    </a:cubicBezTo>
                    <a:cubicBezTo>
                      <a:pt x="76" y="109"/>
                      <a:pt x="76" y="109"/>
                      <a:pt x="76" y="109"/>
                    </a:cubicBezTo>
                    <a:cubicBezTo>
                      <a:pt x="76" y="49"/>
                      <a:pt x="125" y="0"/>
                      <a:pt x="185" y="0"/>
                    </a:cubicBezTo>
                    <a:cubicBezTo>
                      <a:pt x="879" y="0"/>
                      <a:pt x="879" y="0"/>
                      <a:pt x="879" y="0"/>
                    </a:cubicBezTo>
                    <a:cubicBezTo>
                      <a:pt x="939" y="0"/>
                      <a:pt x="988" y="49"/>
                      <a:pt x="988"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sp>
            <p:nvSpPr>
              <p:cNvPr id="89" name="Freeform 30"/>
              <p:cNvSpPr>
                <a:spLocks noEditPoints="1"/>
              </p:cNvSpPr>
              <p:nvPr/>
            </p:nvSpPr>
            <p:spPr bwMode="auto">
              <a:xfrm>
                <a:off x="3358" y="1239"/>
                <a:ext cx="1764" cy="1998"/>
              </a:xfrm>
              <a:custGeom>
                <a:avLst/>
                <a:gdLst>
                  <a:gd name="T0" fmla="*/ 204 w 747"/>
                  <a:gd name="T1" fmla="*/ 749 h 846"/>
                  <a:gd name="T2" fmla="*/ 157 w 747"/>
                  <a:gd name="T3" fmla="*/ 828 h 846"/>
                  <a:gd name="T4" fmla="*/ 159 w 747"/>
                  <a:gd name="T5" fmla="*/ 840 h 846"/>
                  <a:gd name="T6" fmla="*/ 169 w 747"/>
                  <a:gd name="T7" fmla="*/ 845 h 846"/>
                  <a:gd name="T8" fmla="*/ 259 w 747"/>
                  <a:gd name="T9" fmla="*/ 827 h 846"/>
                  <a:gd name="T10" fmla="*/ 204 w 747"/>
                  <a:gd name="T11" fmla="*/ 749 h 846"/>
                  <a:gd name="T12" fmla="*/ 233 w 747"/>
                  <a:gd name="T13" fmla="*/ 700 h 846"/>
                  <a:gd name="T14" fmla="*/ 355 w 747"/>
                  <a:gd name="T15" fmla="*/ 614 h 846"/>
                  <a:gd name="T16" fmla="*/ 477 w 747"/>
                  <a:gd name="T17" fmla="*/ 527 h 846"/>
                  <a:gd name="T18" fmla="*/ 665 w 747"/>
                  <a:gd name="T19" fmla="*/ 395 h 846"/>
                  <a:gd name="T20" fmla="*/ 702 w 747"/>
                  <a:gd name="T21" fmla="*/ 410 h 846"/>
                  <a:gd name="T22" fmla="*/ 743 w 747"/>
                  <a:gd name="T23" fmla="*/ 468 h 846"/>
                  <a:gd name="T24" fmla="*/ 747 w 747"/>
                  <a:gd name="T25" fmla="*/ 511 h 846"/>
                  <a:gd name="T26" fmla="*/ 559 w 747"/>
                  <a:gd name="T27" fmla="*/ 643 h 846"/>
                  <a:gd name="T28" fmla="*/ 437 w 747"/>
                  <a:gd name="T29" fmla="*/ 730 h 846"/>
                  <a:gd name="T30" fmla="*/ 315 w 747"/>
                  <a:gd name="T31" fmla="*/ 816 h 846"/>
                  <a:gd name="T32" fmla="*/ 311 w 747"/>
                  <a:gd name="T33" fmla="*/ 774 h 846"/>
                  <a:gd name="T34" fmla="*/ 270 w 747"/>
                  <a:gd name="T35" fmla="*/ 716 h 846"/>
                  <a:gd name="T36" fmla="*/ 233 w 747"/>
                  <a:gd name="T37" fmla="*/ 700 h 846"/>
                  <a:gd name="T38" fmla="*/ 20 w 747"/>
                  <a:gd name="T39" fmla="*/ 440 h 846"/>
                  <a:gd name="T40" fmla="*/ 50 w 747"/>
                  <a:gd name="T41" fmla="*/ 410 h 846"/>
                  <a:gd name="T42" fmla="*/ 78 w 747"/>
                  <a:gd name="T43" fmla="*/ 438 h 846"/>
                  <a:gd name="T44" fmla="*/ 123 w 747"/>
                  <a:gd name="T45" fmla="*/ 393 h 846"/>
                  <a:gd name="T46" fmla="*/ 153 w 747"/>
                  <a:gd name="T47" fmla="*/ 423 h 846"/>
                  <a:gd name="T48" fmla="*/ 20 w 747"/>
                  <a:gd name="T49" fmla="*/ 440 h 846"/>
                  <a:gd name="T50" fmla="*/ 20 w 747"/>
                  <a:gd name="T51" fmla="*/ 254 h 846"/>
                  <a:gd name="T52" fmla="*/ 50 w 747"/>
                  <a:gd name="T53" fmla="*/ 224 h 846"/>
                  <a:gd name="T54" fmla="*/ 78 w 747"/>
                  <a:gd name="T55" fmla="*/ 252 h 846"/>
                  <a:gd name="T56" fmla="*/ 123 w 747"/>
                  <a:gd name="T57" fmla="*/ 206 h 846"/>
                  <a:gd name="T58" fmla="*/ 153 w 747"/>
                  <a:gd name="T59" fmla="*/ 236 h 846"/>
                  <a:gd name="T60" fmla="*/ 20 w 747"/>
                  <a:gd name="T61" fmla="*/ 254 h 846"/>
                  <a:gd name="T62" fmla="*/ 20 w 747"/>
                  <a:gd name="T63" fmla="*/ 68 h 846"/>
                  <a:gd name="T64" fmla="*/ 50 w 747"/>
                  <a:gd name="T65" fmla="*/ 38 h 846"/>
                  <a:gd name="T66" fmla="*/ 78 w 747"/>
                  <a:gd name="T67" fmla="*/ 66 h 846"/>
                  <a:gd name="T68" fmla="*/ 123 w 747"/>
                  <a:gd name="T69" fmla="*/ 20 h 846"/>
                  <a:gd name="T70" fmla="*/ 153 w 747"/>
                  <a:gd name="T71" fmla="*/ 50 h 846"/>
                  <a:gd name="T72" fmla="*/ 20 w 747"/>
                  <a:gd name="T73" fmla="*/ 68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47" h="846">
                    <a:moveTo>
                      <a:pt x="204" y="749"/>
                    </a:moveTo>
                    <a:cubicBezTo>
                      <a:pt x="157" y="828"/>
                      <a:pt x="157" y="828"/>
                      <a:pt x="157" y="828"/>
                    </a:cubicBezTo>
                    <a:cubicBezTo>
                      <a:pt x="155" y="832"/>
                      <a:pt x="156" y="836"/>
                      <a:pt x="159" y="840"/>
                    </a:cubicBezTo>
                    <a:cubicBezTo>
                      <a:pt x="161" y="843"/>
                      <a:pt x="165" y="846"/>
                      <a:pt x="169" y="845"/>
                    </a:cubicBezTo>
                    <a:cubicBezTo>
                      <a:pt x="259" y="827"/>
                      <a:pt x="259" y="827"/>
                      <a:pt x="259" y="827"/>
                    </a:cubicBezTo>
                    <a:cubicBezTo>
                      <a:pt x="257" y="799"/>
                      <a:pt x="232" y="760"/>
                      <a:pt x="204" y="749"/>
                    </a:cubicBezTo>
                    <a:close/>
                    <a:moveTo>
                      <a:pt x="233" y="700"/>
                    </a:moveTo>
                    <a:cubicBezTo>
                      <a:pt x="273" y="671"/>
                      <a:pt x="314" y="643"/>
                      <a:pt x="355" y="614"/>
                    </a:cubicBezTo>
                    <a:cubicBezTo>
                      <a:pt x="396" y="585"/>
                      <a:pt x="437" y="556"/>
                      <a:pt x="477" y="527"/>
                    </a:cubicBezTo>
                    <a:cubicBezTo>
                      <a:pt x="559" y="469"/>
                      <a:pt x="583" y="452"/>
                      <a:pt x="665" y="395"/>
                    </a:cubicBezTo>
                    <a:cubicBezTo>
                      <a:pt x="677" y="400"/>
                      <a:pt x="689" y="405"/>
                      <a:pt x="702" y="410"/>
                    </a:cubicBezTo>
                    <a:cubicBezTo>
                      <a:pt x="715" y="429"/>
                      <a:pt x="729" y="449"/>
                      <a:pt x="743" y="468"/>
                    </a:cubicBezTo>
                    <a:cubicBezTo>
                      <a:pt x="744" y="482"/>
                      <a:pt x="745" y="496"/>
                      <a:pt x="747" y="511"/>
                    </a:cubicBezTo>
                    <a:cubicBezTo>
                      <a:pt x="665" y="568"/>
                      <a:pt x="641" y="585"/>
                      <a:pt x="559" y="643"/>
                    </a:cubicBezTo>
                    <a:cubicBezTo>
                      <a:pt x="519" y="672"/>
                      <a:pt x="478" y="701"/>
                      <a:pt x="437" y="730"/>
                    </a:cubicBezTo>
                    <a:cubicBezTo>
                      <a:pt x="396" y="759"/>
                      <a:pt x="355" y="787"/>
                      <a:pt x="315" y="816"/>
                    </a:cubicBezTo>
                    <a:cubicBezTo>
                      <a:pt x="326" y="797"/>
                      <a:pt x="326" y="782"/>
                      <a:pt x="311" y="774"/>
                    </a:cubicBezTo>
                    <a:cubicBezTo>
                      <a:pt x="312" y="742"/>
                      <a:pt x="295" y="726"/>
                      <a:pt x="270" y="716"/>
                    </a:cubicBezTo>
                    <a:cubicBezTo>
                      <a:pt x="266" y="700"/>
                      <a:pt x="257" y="693"/>
                      <a:pt x="233" y="700"/>
                    </a:cubicBezTo>
                    <a:close/>
                    <a:moveTo>
                      <a:pt x="20" y="440"/>
                    </a:moveTo>
                    <a:cubicBezTo>
                      <a:pt x="0" y="420"/>
                      <a:pt x="30" y="390"/>
                      <a:pt x="50" y="410"/>
                    </a:cubicBezTo>
                    <a:cubicBezTo>
                      <a:pt x="78" y="438"/>
                      <a:pt x="78" y="438"/>
                      <a:pt x="78" y="438"/>
                    </a:cubicBezTo>
                    <a:cubicBezTo>
                      <a:pt x="123" y="393"/>
                      <a:pt x="123" y="393"/>
                      <a:pt x="123" y="393"/>
                    </a:cubicBezTo>
                    <a:cubicBezTo>
                      <a:pt x="143" y="373"/>
                      <a:pt x="173" y="403"/>
                      <a:pt x="153" y="423"/>
                    </a:cubicBezTo>
                    <a:cubicBezTo>
                      <a:pt x="67" y="509"/>
                      <a:pt x="88" y="509"/>
                      <a:pt x="20" y="440"/>
                    </a:cubicBezTo>
                    <a:close/>
                    <a:moveTo>
                      <a:pt x="20" y="254"/>
                    </a:moveTo>
                    <a:cubicBezTo>
                      <a:pt x="0" y="234"/>
                      <a:pt x="30" y="204"/>
                      <a:pt x="50" y="224"/>
                    </a:cubicBezTo>
                    <a:cubicBezTo>
                      <a:pt x="78" y="252"/>
                      <a:pt x="78" y="252"/>
                      <a:pt x="78" y="252"/>
                    </a:cubicBezTo>
                    <a:cubicBezTo>
                      <a:pt x="123" y="206"/>
                      <a:pt x="123" y="206"/>
                      <a:pt x="123" y="206"/>
                    </a:cubicBezTo>
                    <a:cubicBezTo>
                      <a:pt x="143" y="187"/>
                      <a:pt x="173" y="217"/>
                      <a:pt x="153" y="236"/>
                    </a:cubicBezTo>
                    <a:cubicBezTo>
                      <a:pt x="67" y="323"/>
                      <a:pt x="88" y="323"/>
                      <a:pt x="20" y="254"/>
                    </a:cubicBezTo>
                    <a:close/>
                    <a:moveTo>
                      <a:pt x="20" y="68"/>
                    </a:moveTo>
                    <a:cubicBezTo>
                      <a:pt x="0" y="48"/>
                      <a:pt x="30" y="18"/>
                      <a:pt x="50" y="38"/>
                    </a:cubicBezTo>
                    <a:cubicBezTo>
                      <a:pt x="78" y="66"/>
                      <a:pt x="78" y="66"/>
                      <a:pt x="78" y="66"/>
                    </a:cubicBezTo>
                    <a:cubicBezTo>
                      <a:pt x="123" y="20"/>
                      <a:pt x="123" y="20"/>
                      <a:pt x="123" y="20"/>
                    </a:cubicBezTo>
                    <a:cubicBezTo>
                      <a:pt x="143" y="0"/>
                      <a:pt x="173" y="30"/>
                      <a:pt x="153" y="50"/>
                    </a:cubicBezTo>
                    <a:cubicBezTo>
                      <a:pt x="67" y="136"/>
                      <a:pt x="88" y="136"/>
                      <a:pt x="20"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1" tIns="45685" rIns="91371" bIns="45685" numCol="1" anchor="t" anchorCtr="0" compatLnSpc="1">
                <a:prstTxWarp prst="textNoShape">
                  <a:avLst/>
                </a:prstTxWarp>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GB" sz="1999" b="0" i="0" u="none" strike="noStrike" kern="0" cap="none" spc="0" normalizeH="0" baseline="0" noProof="0">
                  <a:ln>
                    <a:noFill/>
                  </a:ln>
                  <a:solidFill>
                    <a:srgbClr val="000000"/>
                  </a:solidFill>
                  <a:effectLst/>
                  <a:uLnTx/>
                  <a:uFillTx/>
                  <a:latin typeface="Calibri" panose="020F0502020204030204" pitchFamily="34" charset="0"/>
                  <a:ea typeface="Segoe UI Symbol"/>
                  <a:cs typeface="+mn-cs"/>
                  <a:sym typeface="Segoe UI Symbol"/>
                </a:endParaRPr>
              </a:p>
            </p:txBody>
          </p:sp>
        </p:grpSp>
      </p:grpSp>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CBDC3A-D49F-4631-A8C7-55D59B33E5FA}" type="slidenum">
              <a:rPr kumimoji="0" lang="en-US" sz="1800" b="0" i="0" u="none" strike="noStrike" kern="0" cap="none" spc="0" normalizeH="0" baseline="0" noProof="0" smtClean="0">
                <a:ln>
                  <a:noFill/>
                </a:ln>
                <a:solidFill>
                  <a:srgbClr val="FFFFFF"/>
                </a:solidFill>
                <a:effectLst/>
                <a:uLnTx/>
                <a:uFillTx/>
                <a:latin typeface="Calibri" panose="020F050202020403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42" name="Slide Number Placeholder 2">
            <a:extLst>
              <a:ext uri="{FF2B5EF4-FFF2-40B4-BE49-F238E27FC236}">
                <a16:creationId xmlns:a16="http://schemas.microsoft.com/office/drawing/2014/main" id="{3247DC2D-6563-42B1-8E6E-A697BF98B7F4}"/>
              </a:ext>
            </a:extLst>
          </p:cNvPr>
          <p:cNvSpPr txBox="1">
            <a:spLocks/>
          </p:cNvSpPr>
          <p:nvPr/>
        </p:nvSpPr>
        <p:spPr>
          <a:xfrm>
            <a:off x="11231207" y="6356350"/>
            <a:ext cx="495656" cy="365125"/>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47DB54-D037-B84F-B6F1-2E8DA40D09AD}" type="slidenum">
              <a:rPr lang="en-US" sz="1050" smtClean="0">
                <a:solidFill>
                  <a:schemeClr val="bg1"/>
                </a:solidFill>
                <a:latin typeface="Segoe UI Light" panose="020B0502040204020203" pitchFamily="34" charset="0"/>
                <a:cs typeface="Segoe UI Light" panose="020B0502040204020203" pitchFamily="34" charset="0"/>
              </a:rPr>
              <a:pPr/>
              <a:t>52</a:t>
            </a:fld>
            <a:endParaRPr lang="en-US" sz="105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42160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nl-NL" dirty="0"/>
              <a:t>Thank You!</a:t>
            </a:r>
            <a:endParaRPr lang="en-US" dirty="0"/>
          </a:p>
        </p:txBody>
      </p:sp>
    </p:spTree>
    <p:extLst>
      <p:ext uri="{BB962C8B-B14F-4D97-AF65-F5344CB8AC3E}">
        <p14:creationId xmlns:p14="http://schemas.microsoft.com/office/powerpoint/2010/main" val="38741297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30452" y="600005"/>
            <a:ext cx="4485220" cy="5526595"/>
          </a:xfrm>
          <a:prstGeom prst="rect">
            <a:avLst/>
          </a:prstGeom>
        </p:spPr>
      </p:pic>
      <p:pic>
        <p:nvPicPr>
          <p:cNvPr id="5" name="Picture 4"/>
          <p:cNvPicPr>
            <a:picLocks noChangeAspect="1"/>
          </p:cNvPicPr>
          <p:nvPr/>
        </p:nvPicPr>
        <p:blipFill>
          <a:blip r:embed="rId4"/>
          <a:stretch>
            <a:fillRect/>
          </a:stretch>
        </p:blipFill>
        <p:spPr>
          <a:xfrm>
            <a:off x="1199795" y="610702"/>
            <a:ext cx="3843147" cy="5467012"/>
          </a:xfrm>
          <a:prstGeom prst="rect">
            <a:avLst/>
          </a:prstGeom>
        </p:spPr>
      </p:pic>
      <p:sp>
        <p:nvSpPr>
          <p:cNvPr id="7" name="TextBox 6"/>
          <p:cNvSpPr txBox="1"/>
          <p:nvPr/>
        </p:nvSpPr>
        <p:spPr>
          <a:xfrm>
            <a:off x="7935" y="1180107"/>
            <a:ext cx="12185652" cy="4599459"/>
          </a:xfrm>
          <a:prstGeom prst="rect">
            <a:avLst/>
          </a:prstGeom>
          <a:solidFill>
            <a:srgbClr val="FFFFFF">
              <a:alpha val="91000"/>
            </a:srgbClr>
          </a:solidFill>
          <a:ln>
            <a:noFill/>
          </a:ln>
        </p:spPr>
        <p:txBody>
          <a:bodyPr wrap="square" rtlCol="0" anchor="ctr">
            <a:noAutofit/>
          </a:bodyPr>
          <a:lstStyle/>
          <a:p>
            <a:pPr marL="0" marR="0" lvl="0" indent="0" algn="ctr" defTabSz="1561911"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0" normalizeH="0" baseline="0" noProof="0" dirty="0">
                <a:ln>
                  <a:noFill/>
                </a:ln>
                <a:solidFill>
                  <a:srgbClr val="595959"/>
                </a:solidFill>
                <a:effectLst/>
                <a:uLnTx/>
                <a:uFillTx/>
                <a:latin typeface="Segoe UI"/>
                <a:ea typeface="+mn-ea"/>
                <a:cs typeface="+mn-cs"/>
              </a:rPr>
              <a:t>A little knowledge and new techniques </a:t>
            </a:r>
            <a:br>
              <a:rPr kumimoji="0" lang="en-US" sz="3599" b="1" i="0" u="none" strike="noStrike" kern="1200" cap="none" spc="0" normalizeH="0" baseline="0" noProof="0" dirty="0">
                <a:ln>
                  <a:noFill/>
                </a:ln>
                <a:solidFill>
                  <a:srgbClr val="595959"/>
                </a:solidFill>
                <a:effectLst/>
                <a:uLnTx/>
                <a:uFillTx/>
                <a:latin typeface="Segoe UI"/>
                <a:ea typeface="+mn-ea"/>
                <a:cs typeface="+mn-cs"/>
              </a:rPr>
            </a:br>
            <a:r>
              <a:rPr kumimoji="0" lang="en-US" sz="3599" b="1" i="0" u="none" strike="noStrike" kern="1200" cap="none" spc="0" normalizeH="0" baseline="0" noProof="0" dirty="0">
                <a:ln>
                  <a:noFill/>
                </a:ln>
                <a:solidFill>
                  <a:srgbClr val="595959"/>
                </a:solidFill>
                <a:effectLst/>
                <a:uLnTx/>
                <a:uFillTx/>
                <a:latin typeface="Segoe UI"/>
                <a:ea typeface="+mn-ea"/>
                <a:cs typeface="+mn-cs"/>
              </a:rPr>
              <a:t>will find your treasure much faster.</a:t>
            </a:r>
          </a:p>
          <a:p>
            <a:pPr marL="0" marR="0" lvl="0" indent="0" algn="ctr" defTabSz="1561911" rtl="0" eaLnBrk="1" fontAlgn="auto" latinLnBrk="0" hangingPunct="1">
              <a:lnSpc>
                <a:spcPct val="100000"/>
              </a:lnSpc>
              <a:spcBef>
                <a:spcPct val="0"/>
              </a:spcBef>
              <a:spcAft>
                <a:spcPts val="0"/>
              </a:spcAft>
              <a:buClrTx/>
              <a:buSzTx/>
              <a:buFontTx/>
              <a:buNone/>
              <a:tabLst/>
              <a:defRPr/>
            </a:pPr>
            <a:endParaRPr kumimoji="0" lang="en-US" sz="3599" b="1" i="0" u="none" strike="noStrike" kern="1200" cap="none" spc="0" normalizeH="0" baseline="0" noProof="0" dirty="0">
              <a:ln>
                <a:noFill/>
              </a:ln>
              <a:solidFill>
                <a:srgbClr val="595959"/>
              </a:solidFill>
              <a:effectLst/>
              <a:uLnTx/>
              <a:uFillTx/>
              <a:latin typeface="Segoe UI"/>
              <a:ea typeface="+mn-ea"/>
              <a:cs typeface="+mn-cs"/>
            </a:endParaRPr>
          </a:p>
          <a:p>
            <a:pPr marL="0" marR="0" lvl="0" indent="0" algn="ctr" defTabSz="1561911" rtl="0" eaLnBrk="1" fontAlgn="auto" latinLnBrk="0" hangingPunct="1">
              <a:lnSpc>
                <a:spcPct val="100000"/>
              </a:lnSpc>
              <a:spcBef>
                <a:spcPct val="0"/>
              </a:spcBef>
              <a:spcAft>
                <a:spcPts val="0"/>
              </a:spcAft>
              <a:buClrTx/>
              <a:buSzTx/>
              <a:buFontTx/>
              <a:buNone/>
              <a:tabLst/>
              <a:defRPr/>
            </a:pPr>
            <a:endParaRPr kumimoji="0" lang="en-US" sz="3599" b="1" i="0" u="none" strike="noStrike" kern="1200" cap="none" spc="0" normalizeH="0" baseline="0" noProof="0" dirty="0">
              <a:ln>
                <a:noFill/>
              </a:ln>
              <a:solidFill>
                <a:srgbClr val="595959"/>
              </a:solidFill>
              <a:effectLst/>
              <a:uLnTx/>
              <a:uFillTx/>
              <a:latin typeface="Segoe UI"/>
              <a:ea typeface="+mn-ea"/>
              <a:cs typeface="+mn-cs"/>
            </a:endParaRPr>
          </a:p>
        </p:txBody>
      </p:sp>
      <p:sp>
        <p:nvSpPr>
          <p:cNvPr id="8" name="TextBox 7"/>
          <p:cNvSpPr txBox="1"/>
          <p:nvPr/>
        </p:nvSpPr>
        <p:spPr>
          <a:xfrm>
            <a:off x="7935" y="3876684"/>
            <a:ext cx="12185652" cy="974775"/>
          </a:xfrm>
          <a:prstGeom prst="rect">
            <a:avLst/>
          </a:prstGeom>
          <a:noFill/>
          <a:ln>
            <a:noFill/>
          </a:ln>
        </p:spPr>
        <p:txBody>
          <a:bodyPr wrap="square" rtlCol="0" anchor="ctr">
            <a:noAutofit/>
          </a:bodyPr>
          <a:lstStyle/>
          <a:p>
            <a:pPr marL="0" marR="0" lvl="0" indent="0" algn="ctr" defTabSz="1561911"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0" normalizeH="0" baseline="0" noProof="0" dirty="0">
                <a:ln>
                  <a:noFill/>
                </a:ln>
                <a:solidFill>
                  <a:srgbClr val="595959"/>
                </a:solidFill>
                <a:effectLst/>
                <a:uLnTx/>
                <a:uFillTx/>
                <a:latin typeface="Segoe UI"/>
                <a:ea typeface="+mn-ea"/>
                <a:cs typeface="+mn-cs"/>
              </a:rPr>
              <a:t>And you have a LOT of knowledge.</a:t>
            </a:r>
          </a:p>
        </p:txBody>
      </p:sp>
    </p:spTree>
    <p:extLst>
      <p:ext uri="{BB962C8B-B14F-4D97-AF65-F5344CB8AC3E}">
        <p14:creationId xmlns:p14="http://schemas.microsoft.com/office/powerpoint/2010/main" val="1001227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7E7B-3077-4FAD-8A54-5C10E3D348C0}"/>
              </a:ext>
            </a:extLst>
          </p:cNvPr>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Example Value Targets</a:t>
            </a:r>
            <a:br>
              <a:rPr lang="en-US">
                <a:latin typeface="Segoe UI Light" panose="020B0502040204020203" pitchFamily="34" charset="0"/>
                <a:cs typeface="Segoe UI Light" panose="020B0502040204020203" pitchFamily="34" charset="0"/>
              </a:rPr>
            </a:br>
            <a:r>
              <a:rPr lang="en-US" sz="2400">
                <a:solidFill>
                  <a:srgbClr val="22659C"/>
                </a:solidFill>
              </a:rPr>
              <a:t>Start here. What’s valuable to you?</a:t>
            </a:r>
          </a:p>
        </p:txBody>
      </p:sp>
      <p:sp>
        <p:nvSpPr>
          <p:cNvPr id="4" name="Rectangle 3">
            <a:extLst>
              <a:ext uri="{FF2B5EF4-FFF2-40B4-BE49-F238E27FC236}">
                <a16:creationId xmlns:a16="http://schemas.microsoft.com/office/drawing/2014/main" id="{7EC5CFDD-70D7-4703-9792-2097681C8B22}"/>
              </a:ext>
            </a:extLst>
          </p:cNvPr>
          <p:cNvSpPr/>
          <p:nvPr>
            <p:custDataLst>
              <p:tags r:id="rId1"/>
            </p:custDataLst>
          </p:nvPr>
        </p:nvSpPr>
        <p:spPr bwMode="gray">
          <a:xfrm>
            <a:off x="3480384" y="2013817"/>
            <a:ext cx="3863257" cy="1411856"/>
          </a:xfrm>
          <a:prstGeom prst="rect">
            <a:avLst/>
          </a:prstGeom>
          <a:solidFill>
            <a:srgbClr val="FFDECD"/>
          </a:solidFill>
          <a:ln w="6350">
            <a:noFill/>
            <a:miter lim="800000"/>
            <a:headEnd/>
            <a:tailEnd/>
          </a:ln>
          <a:effectLst/>
        </p:spPr>
        <p:txBody>
          <a:bodyPr vert="horz" wrap="square" lIns="71981" tIns="17995" rIns="71981" bIns="17995" numCol="1" rtlCol="0" anchor="ctr" anchorCtr="0" compatLnSpc="1">
            <a:prstTxWarp prst="textNoShape">
              <a:avLst/>
            </a:prstTxWarp>
            <a:noAutofit/>
          </a:bodyPr>
          <a:lstStyle/>
          <a:p>
            <a:pPr marL="227013" indent="-117475">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Customer Acquisition</a:t>
            </a:r>
          </a:p>
          <a:p>
            <a:pPr marL="227013" indent="-117475">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Cross-sell and Up-sell</a:t>
            </a:r>
          </a:p>
          <a:p>
            <a:pPr marL="227013" indent="-117475">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Customer Churn </a:t>
            </a:r>
          </a:p>
          <a:p>
            <a:pPr marL="227013" indent="-117475">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Loyalty </a:t>
            </a:r>
          </a:p>
          <a:p>
            <a:pPr marL="227013" indent="-117475">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Personalization</a:t>
            </a:r>
          </a:p>
        </p:txBody>
      </p:sp>
      <p:sp>
        <p:nvSpPr>
          <p:cNvPr id="5" name="Rectangle 34">
            <a:extLst>
              <a:ext uri="{FF2B5EF4-FFF2-40B4-BE49-F238E27FC236}">
                <a16:creationId xmlns:a16="http://schemas.microsoft.com/office/drawing/2014/main" id="{3A96A4D0-2967-4E20-8026-35F757DABEB8}"/>
              </a:ext>
            </a:extLst>
          </p:cNvPr>
          <p:cNvSpPr>
            <a:spLocks noChangeArrowheads="1"/>
          </p:cNvSpPr>
          <p:nvPr>
            <p:custDataLst>
              <p:tags r:id="rId2"/>
            </p:custDataLst>
          </p:nvPr>
        </p:nvSpPr>
        <p:spPr bwMode="auto">
          <a:xfrm>
            <a:off x="3460612" y="1601360"/>
            <a:ext cx="3856601" cy="340651"/>
          </a:xfrm>
          <a:prstGeom prst="rect">
            <a:avLst/>
          </a:prstGeom>
          <a:solidFill>
            <a:srgbClr val="021025"/>
          </a:solidFill>
          <a:ln>
            <a:noFill/>
          </a:ln>
        </p:spPr>
        <p:txBody>
          <a:bodyPr vert="horz" lIns="182832" tIns="45602" rIns="182832" bIns="45602" rtlCol="0" anchor="ctr">
            <a:normAutofit/>
          </a:bodyPr>
          <a:lstStyle/>
          <a:p>
            <a:pPr algn="ctr" defTabSz="1172020">
              <a:spcBef>
                <a:spcPct val="20000"/>
              </a:spcBef>
            </a:pPr>
            <a:r>
              <a:rPr lang="en-GB" sz="1400">
                <a:solidFill>
                  <a:schemeClr val="bg1"/>
                </a:solidFill>
                <a:latin typeface="Segoe UI Light" panose="020B0502040204020203" pitchFamily="34" charset="0"/>
                <a:cs typeface="Segoe UI Light" panose="020B0502040204020203" pitchFamily="34" charset="0"/>
              </a:rPr>
              <a:t>Business Capabilities</a:t>
            </a:r>
          </a:p>
        </p:txBody>
      </p:sp>
      <p:sp>
        <p:nvSpPr>
          <p:cNvPr id="6" name="Rectangle 5">
            <a:extLst>
              <a:ext uri="{FF2B5EF4-FFF2-40B4-BE49-F238E27FC236}">
                <a16:creationId xmlns:a16="http://schemas.microsoft.com/office/drawing/2014/main" id="{D5914C48-9BEE-40C1-8C8F-75C7075E071A}"/>
              </a:ext>
            </a:extLst>
          </p:cNvPr>
          <p:cNvSpPr/>
          <p:nvPr>
            <p:custDataLst>
              <p:tags r:id="rId3"/>
            </p:custDataLst>
          </p:nvPr>
        </p:nvSpPr>
        <p:spPr bwMode="gray">
          <a:xfrm>
            <a:off x="1332411" y="2013818"/>
            <a:ext cx="2022025" cy="1411856"/>
          </a:xfrm>
          <a:prstGeom prst="rect">
            <a:avLst/>
          </a:prstGeom>
          <a:solidFill>
            <a:srgbClr val="FFDECD"/>
          </a:solidFill>
          <a:ln w="6350">
            <a:noFill/>
            <a:miter lim="800000"/>
            <a:headEnd/>
            <a:tailEnd/>
          </a:ln>
          <a:effectLst/>
        </p:spPr>
        <p:txBody>
          <a:bodyPr vert="horz" wrap="square" lIns="71981" tIns="17995" rIns="71981" bIns="17995" numCol="1" rtlCol="0" anchor="ctr" anchorCtr="0" compatLnSpc="1">
            <a:prstTxWarp prst="textNoShape">
              <a:avLst/>
            </a:prstTxWarp>
            <a:noAutofit/>
          </a:bodyPr>
          <a:lstStyle/>
          <a:p>
            <a:pPr algn="ctr">
              <a:spcAft>
                <a:spcPts val="300"/>
              </a:spcAft>
            </a:pPr>
            <a:r>
              <a:rPr lang="en-US" sz="1400" kern="0">
                <a:solidFill>
                  <a:sysClr val="windowText" lastClr="000000"/>
                </a:solidFill>
                <a:latin typeface="Segoe UI Light" panose="020B0502040204020203" pitchFamily="34" charset="0"/>
                <a:cs typeface="Segoe UI Light" panose="020B0502040204020203" pitchFamily="34" charset="0"/>
              </a:rPr>
              <a:t>Customer Insight</a:t>
            </a:r>
          </a:p>
        </p:txBody>
      </p:sp>
      <p:sp>
        <p:nvSpPr>
          <p:cNvPr id="7" name="Rectangle 6">
            <a:extLst>
              <a:ext uri="{FF2B5EF4-FFF2-40B4-BE49-F238E27FC236}">
                <a16:creationId xmlns:a16="http://schemas.microsoft.com/office/drawing/2014/main" id="{C9C3529B-5470-46CA-80C0-9DDE9065804F}"/>
              </a:ext>
            </a:extLst>
          </p:cNvPr>
          <p:cNvSpPr/>
          <p:nvPr>
            <p:custDataLst>
              <p:tags r:id="rId4"/>
            </p:custDataLst>
          </p:nvPr>
        </p:nvSpPr>
        <p:spPr bwMode="gray">
          <a:xfrm>
            <a:off x="7467273" y="2010220"/>
            <a:ext cx="3686473" cy="1418780"/>
          </a:xfrm>
          <a:prstGeom prst="rect">
            <a:avLst/>
          </a:prstGeom>
          <a:solidFill>
            <a:srgbClr val="FFDECD"/>
          </a:solidFill>
          <a:ln w="6350">
            <a:noFill/>
            <a:miter lim="800000"/>
            <a:headEnd/>
            <a:tailEnd/>
          </a:ln>
          <a:effectLst/>
        </p:spPr>
        <p:txBody>
          <a:bodyPr vert="horz" wrap="square" lIns="71981" tIns="17995" rIns="71981" bIns="17995" numCol="1" rtlCol="0" anchor="ctr" anchorCtr="0" compatLnSpc="1">
            <a:prstTxWarp prst="textNoShape">
              <a:avLst/>
            </a:prstTxWarp>
            <a:noAutofit/>
          </a:bodyPr>
          <a:lstStyle/>
          <a:p>
            <a:pPr marL="285664" indent="-285664">
              <a:spcAft>
                <a:spcPts val="300"/>
              </a:spcAft>
              <a:buFont typeface="Segoe UI Symbol" panose="020B0502040204020203" pitchFamily="34" charset="0"/>
              <a:buChar char="↑"/>
              <a:defRPr/>
            </a:pPr>
            <a:r>
              <a:rPr lang="en-US" sz="1400" kern="0">
                <a:solidFill>
                  <a:sysClr val="windowText" lastClr="000000"/>
                </a:solidFill>
                <a:latin typeface="Segoe UI Light" panose="020B0502040204020203" pitchFamily="34" charset="0"/>
                <a:cs typeface="Segoe UI Light" panose="020B0502040204020203" pitchFamily="34" charset="0"/>
              </a:rPr>
              <a:t>Customer acquisition rate: 10 – 30%</a:t>
            </a:r>
          </a:p>
          <a:p>
            <a:pPr marL="285664" indent="-285664">
              <a:spcAft>
                <a:spcPts val="300"/>
              </a:spcAft>
              <a:buFont typeface="Segoe UI Symbol" panose="020B0502040204020203" pitchFamily="34" charset="0"/>
              <a:buChar char="↑"/>
              <a:defRPr/>
            </a:pPr>
            <a:r>
              <a:rPr lang="en-US" sz="1400" kern="0">
                <a:solidFill>
                  <a:sysClr val="windowText" lastClr="000000"/>
                </a:solidFill>
                <a:latin typeface="Segoe UI Light" panose="020B0502040204020203" pitchFamily="34" charset="0"/>
                <a:cs typeface="Segoe UI Light" panose="020B0502040204020203" pitchFamily="34" charset="0"/>
              </a:rPr>
              <a:t>Lift per campaign: 10 – 250%</a:t>
            </a:r>
          </a:p>
          <a:p>
            <a:pPr marL="285664" indent="-285664">
              <a:spcAft>
                <a:spcPts val="300"/>
              </a:spcAft>
              <a:buFont typeface="Segoe UI Symbol" panose="020B0502040204020203" pitchFamily="34" charset="0"/>
              <a:buChar char="↑"/>
              <a:defRPr/>
            </a:pPr>
            <a:r>
              <a:rPr lang="en-US" sz="1400" kern="0">
                <a:solidFill>
                  <a:sysClr val="windowText" lastClr="000000"/>
                </a:solidFill>
                <a:latin typeface="Segoe UI Light" panose="020B0502040204020203" pitchFamily="34" charset="0"/>
                <a:cs typeface="Segoe UI Light" panose="020B0502040204020203" pitchFamily="34" charset="0"/>
              </a:rPr>
              <a:t>Customer value:    5 – 15%</a:t>
            </a:r>
          </a:p>
          <a:p>
            <a:pPr marL="285664" indent="-285664">
              <a:spcAft>
                <a:spcPts val="300"/>
              </a:spcAft>
              <a:buFont typeface="Segoe UI Symbol" panose="020B0502040204020203" pitchFamily="34" charset="0"/>
              <a:buChar char="↓"/>
              <a:defRPr/>
            </a:pPr>
            <a:r>
              <a:rPr lang="en-US" sz="1400" kern="0">
                <a:solidFill>
                  <a:sysClr val="windowText" lastClr="000000"/>
                </a:solidFill>
                <a:latin typeface="Segoe UI Light" panose="020B0502040204020203" pitchFamily="34" charset="0"/>
                <a:cs typeface="Segoe UI Light" panose="020B0502040204020203" pitchFamily="34" charset="0"/>
              </a:rPr>
              <a:t>Churn Rate: 5 – 20%</a:t>
            </a:r>
          </a:p>
          <a:p>
            <a:pPr marL="285664" indent="-285664">
              <a:spcAft>
                <a:spcPts val="300"/>
              </a:spcAft>
              <a:buFont typeface="Segoe UI Symbol" panose="020B0502040204020203" pitchFamily="34" charset="0"/>
              <a:buChar char="↑"/>
              <a:defRPr/>
            </a:pPr>
            <a:r>
              <a:rPr lang="en-US" sz="1400" kern="0">
                <a:solidFill>
                  <a:sysClr val="windowText" lastClr="000000"/>
                </a:solidFill>
                <a:latin typeface="Segoe UI Light" panose="020B0502040204020203" pitchFamily="34" charset="0"/>
                <a:cs typeface="Segoe UI Light" panose="020B0502040204020203" pitchFamily="34" charset="0"/>
              </a:rPr>
              <a:t>Operating Income: 2.5 – 3%</a:t>
            </a:r>
          </a:p>
        </p:txBody>
      </p:sp>
      <p:sp>
        <p:nvSpPr>
          <p:cNvPr id="8" name="Rectangle 34">
            <a:extLst>
              <a:ext uri="{FF2B5EF4-FFF2-40B4-BE49-F238E27FC236}">
                <a16:creationId xmlns:a16="http://schemas.microsoft.com/office/drawing/2014/main" id="{C0050F99-ECB5-4707-9600-549FC42B5604}"/>
              </a:ext>
            </a:extLst>
          </p:cNvPr>
          <p:cNvSpPr>
            <a:spLocks noChangeArrowheads="1"/>
          </p:cNvSpPr>
          <p:nvPr>
            <p:custDataLst>
              <p:tags r:id="rId5"/>
            </p:custDataLst>
          </p:nvPr>
        </p:nvSpPr>
        <p:spPr bwMode="auto">
          <a:xfrm>
            <a:off x="7467273" y="1600873"/>
            <a:ext cx="3686472" cy="341620"/>
          </a:xfrm>
          <a:prstGeom prst="rect">
            <a:avLst/>
          </a:prstGeom>
          <a:solidFill>
            <a:srgbClr val="021025"/>
          </a:solidFill>
          <a:ln>
            <a:noFill/>
          </a:ln>
        </p:spPr>
        <p:txBody>
          <a:bodyPr vert="horz" lIns="182832" tIns="45602" rIns="182832" bIns="45602" rtlCol="0" anchor="ctr">
            <a:normAutofit/>
          </a:bodyPr>
          <a:lstStyle/>
          <a:p>
            <a:pPr algn="ctr" defTabSz="1172020">
              <a:spcBef>
                <a:spcPct val="20000"/>
              </a:spcBef>
            </a:pPr>
            <a:r>
              <a:rPr lang="en-GB" sz="1400">
                <a:solidFill>
                  <a:schemeClr val="bg1"/>
                </a:solidFill>
                <a:latin typeface="Segoe UI Light" panose="020B0502040204020203" pitchFamily="34" charset="0"/>
                <a:cs typeface="Segoe UI Light" panose="020B0502040204020203" pitchFamily="34" charset="0"/>
              </a:rPr>
              <a:t>Value Targets</a:t>
            </a:r>
          </a:p>
        </p:txBody>
      </p:sp>
      <p:sp>
        <p:nvSpPr>
          <p:cNvPr id="9" name="Rectangle 34">
            <a:extLst>
              <a:ext uri="{FF2B5EF4-FFF2-40B4-BE49-F238E27FC236}">
                <a16:creationId xmlns:a16="http://schemas.microsoft.com/office/drawing/2014/main" id="{6719A8E8-5F3B-4688-9D7B-18E544EB76C2}"/>
              </a:ext>
            </a:extLst>
          </p:cNvPr>
          <p:cNvSpPr>
            <a:spLocks noChangeArrowheads="1"/>
          </p:cNvSpPr>
          <p:nvPr>
            <p:custDataLst>
              <p:tags r:id="rId6"/>
            </p:custDataLst>
          </p:nvPr>
        </p:nvSpPr>
        <p:spPr bwMode="auto">
          <a:xfrm>
            <a:off x="1332941" y="1600873"/>
            <a:ext cx="2024908" cy="341620"/>
          </a:xfrm>
          <a:prstGeom prst="rect">
            <a:avLst/>
          </a:prstGeom>
          <a:solidFill>
            <a:srgbClr val="021025"/>
          </a:solidFill>
          <a:ln>
            <a:noFill/>
          </a:ln>
        </p:spPr>
        <p:txBody>
          <a:bodyPr vert="horz" lIns="182832" tIns="45602" rIns="182832" bIns="45602" rtlCol="0" anchor="ctr">
            <a:normAutofit/>
          </a:bodyPr>
          <a:lstStyle/>
          <a:p>
            <a:pPr algn="ctr" defTabSz="1172020">
              <a:spcBef>
                <a:spcPct val="20000"/>
              </a:spcBef>
            </a:pPr>
            <a:r>
              <a:rPr lang="en-GB" sz="1400">
                <a:solidFill>
                  <a:schemeClr val="bg1"/>
                </a:solidFill>
                <a:latin typeface="Segoe UI Light" panose="020B0502040204020203" pitchFamily="34" charset="0"/>
                <a:cs typeface="Segoe UI Light" panose="020B0502040204020203" pitchFamily="34" charset="0"/>
              </a:rPr>
              <a:t>Business Area</a:t>
            </a:r>
          </a:p>
        </p:txBody>
      </p:sp>
      <p:sp>
        <p:nvSpPr>
          <p:cNvPr id="10" name="Rectangle 9">
            <a:extLst>
              <a:ext uri="{FF2B5EF4-FFF2-40B4-BE49-F238E27FC236}">
                <a16:creationId xmlns:a16="http://schemas.microsoft.com/office/drawing/2014/main" id="{74E8A6F5-3401-44FC-8D39-4FF5E97FB1BC}"/>
              </a:ext>
            </a:extLst>
          </p:cNvPr>
          <p:cNvSpPr/>
          <p:nvPr>
            <p:custDataLst>
              <p:tags r:id="rId7"/>
            </p:custDataLst>
          </p:nvPr>
        </p:nvSpPr>
        <p:spPr bwMode="gray">
          <a:xfrm>
            <a:off x="3460612" y="3496727"/>
            <a:ext cx="3880713" cy="1253325"/>
          </a:xfrm>
          <a:prstGeom prst="rect">
            <a:avLst/>
          </a:prstGeom>
          <a:solidFill>
            <a:srgbClr val="FFDECD"/>
          </a:solidFill>
          <a:ln w="6350">
            <a:noFill/>
            <a:miter lim="800000"/>
            <a:headEnd/>
            <a:tailEnd/>
          </a:ln>
          <a:effectLst/>
        </p:spPr>
        <p:txBody>
          <a:bodyPr vert="horz" wrap="square" lIns="71981" tIns="17995" rIns="71981" bIns="17995" numCol="1" rtlCol="0" anchor="ctr" anchorCtr="0" compatLnSpc="1">
            <a:prstTxWarp prst="textNoShape">
              <a:avLst/>
            </a:prstTxWarp>
            <a:noAutofit/>
          </a:bodyPr>
          <a:lstStyle/>
          <a:p>
            <a:pPr marL="227013" indent="-112713">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Marketing Return on Investment</a:t>
            </a:r>
          </a:p>
          <a:p>
            <a:pPr marL="227013" indent="-112713">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Campaign Profitability and Optimization</a:t>
            </a:r>
          </a:p>
          <a:p>
            <a:pPr marL="227013" indent="-112713">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Marketing Mix Optimization</a:t>
            </a:r>
          </a:p>
          <a:p>
            <a:pPr marL="227013" indent="-112713">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Media Mix </a:t>
            </a:r>
          </a:p>
        </p:txBody>
      </p:sp>
      <p:sp>
        <p:nvSpPr>
          <p:cNvPr id="11" name="Rectangle 10">
            <a:extLst>
              <a:ext uri="{FF2B5EF4-FFF2-40B4-BE49-F238E27FC236}">
                <a16:creationId xmlns:a16="http://schemas.microsoft.com/office/drawing/2014/main" id="{0543627B-258D-4844-ABF5-F9B3F7E624CA}"/>
              </a:ext>
            </a:extLst>
          </p:cNvPr>
          <p:cNvSpPr/>
          <p:nvPr>
            <p:custDataLst>
              <p:tags r:id="rId8"/>
            </p:custDataLst>
          </p:nvPr>
        </p:nvSpPr>
        <p:spPr bwMode="gray">
          <a:xfrm>
            <a:off x="1332409" y="3496727"/>
            <a:ext cx="2022026" cy="1253325"/>
          </a:xfrm>
          <a:prstGeom prst="rect">
            <a:avLst/>
          </a:prstGeom>
          <a:solidFill>
            <a:srgbClr val="FFDECD"/>
          </a:solidFill>
          <a:ln w="6350">
            <a:noFill/>
            <a:miter lim="800000"/>
            <a:headEnd/>
            <a:tailEnd/>
          </a:ln>
          <a:effectLst/>
        </p:spPr>
        <p:txBody>
          <a:bodyPr vert="horz" wrap="square" lIns="71981" tIns="17995" rIns="71981" bIns="17995" numCol="1" rtlCol="0" anchor="ctr" anchorCtr="0" compatLnSpc="1">
            <a:prstTxWarp prst="textNoShape">
              <a:avLst/>
            </a:prstTxWarp>
            <a:noAutofit/>
          </a:bodyPr>
          <a:lstStyle/>
          <a:p>
            <a:pPr algn="ctr">
              <a:spcAft>
                <a:spcPts val="300"/>
              </a:spcAft>
            </a:pPr>
            <a:r>
              <a:rPr lang="en-US" sz="1400" kern="0">
                <a:solidFill>
                  <a:sysClr val="windowText" lastClr="000000"/>
                </a:solidFill>
                <a:latin typeface="Segoe UI Light" panose="020B0502040204020203" pitchFamily="34" charset="0"/>
                <a:cs typeface="Segoe UI Light" panose="020B0502040204020203" pitchFamily="34" charset="0"/>
              </a:rPr>
              <a:t>Marketing Performance</a:t>
            </a:r>
          </a:p>
        </p:txBody>
      </p:sp>
      <p:sp>
        <p:nvSpPr>
          <p:cNvPr id="12" name="Rectangle 11">
            <a:extLst>
              <a:ext uri="{FF2B5EF4-FFF2-40B4-BE49-F238E27FC236}">
                <a16:creationId xmlns:a16="http://schemas.microsoft.com/office/drawing/2014/main" id="{E5A0426B-FE8D-402D-9BD6-454644C0B2C5}"/>
              </a:ext>
            </a:extLst>
          </p:cNvPr>
          <p:cNvSpPr/>
          <p:nvPr>
            <p:custDataLst>
              <p:tags r:id="rId9"/>
            </p:custDataLst>
          </p:nvPr>
        </p:nvSpPr>
        <p:spPr bwMode="gray">
          <a:xfrm>
            <a:off x="7467274" y="3496727"/>
            <a:ext cx="3686472" cy="1253325"/>
          </a:xfrm>
          <a:prstGeom prst="rect">
            <a:avLst/>
          </a:prstGeom>
          <a:solidFill>
            <a:srgbClr val="FFDECD"/>
          </a:solidFill>
          <a:ln w="6350">
            <a:noFill/>
            <a:miter lim="800000"/>
            <a:headEnd/>
            <a:tailEnd/>
          </a:ln>
          <a:effectLst/>
        </p:spPr>
        <p:txBody>
          <a:bodyPr vert="horz" wrap="square" lIns="71981" tIns="17995" rIns="71981" bIns="17995" numCol="1" rtlCol="0" anchor="ctr" anchorCtr="0" compatLnSpc="1">
            <a:prstTxWarp prst="textNoShape">
              <a:avLst/>
            </a:prstTxWarp>
            <a:noAutofit/>
          </a:bodyPr>
          <a:lstStyle/>
          <a:p>
            <a:pPr marL="285664" indent="-285664">
              <a:spcBef>
                <a:spcPts val="300"/>
              </a:spcBef>
              <a:spcAft>
                <a:spcPts val="300"/>
              </a:spcAft>
              <a:buFont typeface="Segoe UI Symbol" panose="020B0502040204020203" pitchFamily="34" charset="0"/>
              <a:buChar char="↑"/>
              <a:defRPr/>
            </a:pPr>
            <a:r>
              <a:rPr lang="en-US" sz="1400" kern="0">
                <a:solidFill>
                  <a:sysClr val="windowText" lastClr="000000"/>
                </a:solidFill>
                <a:latin typeface="Segoe UI Light" panose="020B0502040204020203" pitchFamily="34" charset="0"/>
                <a:cs typeface="Segoe UI Light" panose="020B0502040204020203" pitchFamily="34" charset="0"/>
              </a:rPr>
              <a:t>Improvement in ROI: 14%</a:t>
            </a:r>
          </a:p>
          <a:p>
            <a:pPr marL="285664" indent="-285664">
              <a:spcBef>
                <a:spcPts val="300"/>
              </a:spcBef>
              <a:spcAft>
                <a:spcPts val="300"/>
              </a:spcAft>
              <a:buFont typeface="Segoe UI Symbol" panose="020B0502040204020203" pitchFamily="34" charset="0"/>
              <a:buChar char="↓"/>
              <a:defRPr/>
            </a:pPr>
            <a:r>
              <a:rPr lang="en-US" sz="1400" kern="0">
                <a:solidFill>
                  <a:sysClr val="windowText" lastClr="000000"/>
                </a:solidFill>
                <a:latin typeface="Segoe UI Light" panose="020B0502040204020203" pitchFamily="34" charset="0"/>
                <a:cs typeface="Segoe UI Light" panose="020B0502040204020203" pitchFamily="34" charset="0"/>
              </a:rPr>
              <a:t>Reduction of agency fees: 5%</a:t>
            </a:r>
          </a:p>
          <a:p>
            <a:pPr marL="285664" indent="-285664">
              <a:spcBef>
                <a:spcPts val="300"/>
              </a:spcBef>
              <a:spcAft>
                <a:spcPts val="300"/>
              </a:spcAft>
              <a:buFont typeface="Segoe UI Symbol" panose="020B0502040204020203" pitchFamily="34" charset="0"/>
              <a:buChar char="↑"/>
              <a:defRPr/>
            </a:pPr>
            <a:r>
              <a:rPr lang="en-US" sz="1400" kern="0">
                <a:solidFill>
                  <a:sysClr val="windowText" lastClr="000000"/>
                </a:solidFill>
                <a:latin typeface="Segoe UI Light" panose="020B0502040204020203" pitchFamily="34" charset="0"/>
                <a:cs typeface="Segoe UI Light" panose="020B0502040204020203" pitchFamily="34" charset="0"/>
              </a:rPr>
              <a:t>Improved Media Productivity: 7%</a:t>
            </a:r>
          </a:p>
        </p:txBody>
      </p:sp>
      <p:sp>
        <p:nvSpPr>
          <p:cNvPr id="14" name="Rectangle 13">
            <a:extLst>
              <a:ext uri="{FF2B5EF4-FFF2-40B4-BE49-F238E27FC236}">
                <a16:creationId xmlns:a16="http://schemas.microsoft.com/office/drawing/2014/main" id="{05F6B487-8880-4789-A724-220BB4EE6AD9}"/>
              </a:ext>
            </a:extLst>
          </p:cNvPr>
          <p:cNvSpPr/>
          <p:nvPr>
            <p:custDataLst>
              <p:tags r:id="rId10"/>
            </p:custDataLst>
          </p:nvPr>
        </p:nvSpPr>
        <p:spPr bwMode="gray">
          <a:xfrm>
            <a:off x="3462928" y="4817779"/>
            <a:ext cx="3880713" cy="1418780"/>
          </a:xfrm>
          <a:prstGeom prst="rect">
            <a:avLst/>
          </a:prstGeom>
          <a:solidFill>
            <a:srgbClr val="FFDECD"/>
          </a:solidFill>
          <a:ln w="6350">
            <a:noFill/>
            <a:miter lim="800000"/>
            <a:headEnd/>
            <a:tailEnd/>
          </a:ln>
          <a:effectLst/>
        </p:spPr>
        <p:txBody>
          <a:bodyPr vert="horz" wrap="square" lIns="71981" tIns="17995" rIns="71981" bIns="17995" numCol="1" rtlCol="0" anchor="ctr" anchorCtr="0" compatLnSpc="1">
            <a:prstTxWarp prst="textNoShape">
              <a:avLst/>
            </a:prstTxWarp>
            <a:noAutofit/>
          </a:bodyPr>
          <a:lstStyle/>
          <a:p>
            <a:pPr marL="227013" indent="-112713">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Efficiency</a:t>
            </a:r>
          </a:p>
          <a:p>
            <a:pPr marL="227013" indent="-112713">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Innovation</a:t>
            </a:r>
          </a:p>
          <a:p>
            <a:pPr marL="227013" indent="-112713">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Regulatory/Compliance</a:t>
            </a:r>
          </a:p>
          <a:p>
            <a:pPr marL="227013" indent="-112713">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Risk</a:t>
            </a:r>
          </a:p>
          <a:p>
            <a:pPr marL="227013" indent="-112713">
              <a:spcBef>
                <a:spcPts val="400"/>
              </a:spcBef>
              <a:buFont typeface="Arial" pitchFamily="34" charset="0"/>
              <a:buChar char="•"/>
            </a:pPr>
            <a:r>
              <a:rPr lang="en-US" sz="1400" kern="0">
                <a:solidFill>
                  <a:sysClr val="windowText" lastClr="000000"/>
                </a:solidFill>
                <a:latin typeface="Segoe UI Light" panose="020B0502040204020203" pitchFamily="34" charset="0"/>
                <a:cs typeface="Segoe UI Light" panose="020B0502040204020203" pitchFamily="34" charset="0"/>
              </a:rPr>
              <a:t>People and Capability</a:t>
            </a:r>
          </a:p>
        </p:txBody>
      </p:sp>
      <p:sp>
        <p:nvSpPr>
          <p:cNvPr id="15" name="Rectangle 14">
            <a:extLst>
              <a:ext uri="{FF2B5EF4-FFF2-40B4-BE49-F238E27FC236}">
                <a16:creationId xmlns:a16="http://schemas.microsoft.com/office/drawing/2014/main" id="{63295CF8-CA23-497D-B5CB-A94B24B195B8}"/>
              </a:ext>
            </a:extLst>
          </p:cNvPr>
          <p:cNvSpPr/>
          <p:nvPr>
            <p:custDataLst>
              <p:tags r:id="rId11"/>
            </p:custDataLst>
          </p:nvPr>
        </p:nvSpPr>
        <p:spPr bwMode="gray">
          <a:xfrm>
            <a:off x="1334725" y="4817779"/>
            <a:ext cx="2022026" cy="1418780"/>
          </a:xfrm>
          <a:prstGeom prst="rect">
            <a:avLst/>
          </a:prstGeom>
          <a:solidFill>
            <a:srgbClr val="FFDECD"/>
          </a:solidFill>
          <a:ln w="6350">
            <a:noFill/>
            <a:miter lim="800000"/>
            <a:headEnd/>
            <a:tailEnd/>
          </a:ln>
          <a:effectLst/>
        </p:spPr>
        <p:txBody>
          <a:bodyPr vert="horz" wrap="square" lIns="71981" tIns="17995" rIns="71981" bIns="17995" numCol="1" rtlCol="0" anchor="ctr" anchorCtr="0" compatLnSpc="1">
            <a:prstTxWarp prst="textNoShape">
              <a:avLst/>
            </a:prstTxWarp>
            <a:noAutofit/>
          </a:bodyPr>
          <a:lstStyle/>
          <a:p>
            <a:pPr algn="ctr">
              <a:spcAft>
                <a:spcPts val="300"/>
              </a:spcAft>
            </a:pPr>
            <a:r>
              <a:rPr lang="en-US" sz="1400" kern="0">
                <a:solidFill>
                  <a:sysClr val="windowText" lastClr="000000"/>
                </a:solidFill>
                <a:latin typeface="Segoe UI Light" panose="020B0502040204020203" pitchFamily="34" charset="0"/>
                <a:cs typeface="Segoe UI Light" panose="020B0502040204020203" pitchFamily="34" charset="0"/>
              </a:rPr>
              <a:t>Operating Efficiency</a:t>
            </a:r>
          </a:p>
        </p:txBody>
      </p:sp>
      <p:sp>
        <p:nvSpPr>
          <p:cNvPr id="16" name="Rectangle 15">
            <a:extLst>
              <a:ext uri="{FF2B5EF4-FFF2-40B4-BE49-F238E27FC236}">
                <a16:creationId xmlns:a16="http://schemas.microsoft.com/office/drawing/2014/main" id="{AC499A14-F686-46CE-9E4E-3FBA94E30C75}"/>
              </a:ext>
            </a:extLst>
          </p:cNvPr>
          <p:cNvSpPr/>
          <p:nvPr>
            <p:custDataLst>
              <p:tags r:id="rId12"/>
            </p:custDataLst>
          </p:nvPr>
        </p:nvSpPr>
        <p:spPr bwMode="gray">
          <a:xfrm>
            <a:off x="7469590" y="4817779"/>
            <a:ext cx="3686472" cy="1418780"/>
          </a:xfrm>
          <a:prstGeom prst="rect">
            <a:avLst/>
          </a:prstGeom>
          <a:solidFill>
            <a:srgbClr val="FFDECD"/>
          </a:solidFill>
          <a:ln w="6350">
            <a:noFill/>
            <a:miter lim="800000"/>
            <a:headEnd/>
            <a:tailEnd/>
          </a:ln>
          <a:effectLst/>
        </p:spPr>
        <p:txBody>
          <a:bodyPr vert="horz" wrap="square" lIns="71981" tIns="17995" rIns="71981" bIns="17995" numCol="1" rtlCol="0" anchor="ctr" anchorCtr="0" compatLnSpc="1">
            <a:prstTxWarp prst="textNoShape">
              <a:avLst/>
            </a:prstTxWarp>
            <a:noAutofit/>
          </a:bodyPr>
          <a:lstStyle/>
          <a:p>
            <a:pPr marL="285664" indent="-285664">
              <a:spcBef>
                <a:spcPts val="300"/>
              </a:spcBef>
              <a:spcAft>
                <a:spcPts val="300"/>
              </a:spcAft>
              <a:buFont typeface="Segoe UI Symbol" panose="020B0502040204020203" pitchFamily="34" charset="0"/>
              <a:buChar char="↑"/>
              <a:defRPr/>
            </a:pPr>
            <a:r>
              <a:rPr lang="en-US" sz="1400" kern="0">
                <a:solidFill>
                  <a:sysClr val="windowText" lastClr="000000"/>
                </a:solidFill>
                <a:latin typeface="Segoe UI Light" panose="020B0502040204020203" pitchFamily="34" charset="0"/>
                <a:cs typeface="Segoe UI Light" panose="020B0502040204020203" pitchFamily="34" charset="0"/>
              </a:rPr>
              <a:t>Revenue per Employee: 5%</a:t>
            </a:r>
          </a:p>
          <a:p>
            <a:pPr marL="285664" indent="-285664">
              <a:spcBef>
                <a:spcPts val="300"/>
              </a:spcBef>
              <a:spcAft>
                <a:spcPts val="300"/>
              </a:spcAft>
              <a:buFont typeface="Segoe UI Symbol" panose="020B0502040204020203" pitchFamily="34" charset="0"/>
              <a:buChar char="↓"/>
              <a:defRPr/>
            </a:pPr>
            <a:r>
              <a:rPr lang="en-US" sz="1400" kern="0">
                <a:solidFill>
                  <a:sysClr val="windowText" lastClr="000000"/>
                </a:solidFill>
                <a:latin typeface="Segoe UI Light" panose="020B0502040204020203" pitchFamily="34" charset="0"/>
                <a:cs typeface="Segoe UI Light" panose="020B0502040204020203" pitchFamily="34" charset="0"/>
              </a:rPr>
              <a:t>MTTR: 10%</a:t>
            </a:r>
          </a:p>
          <a:p>
            <a:pPr marL="285664" indent="-285664">
              <a:spcBef>
                <a:spcPts val="300"/>
              </a:spcBef>
              <a:spcAft>
                <a:spcPts val="300"/>
              </a:spcAft>
              <a:buFont typeface="Segoe UI Symbol" panose="020B0502040204020203" pitchFamily="34" charset="0"/>
              <a:buChar char="↑"/>
              <a:defRPr/>
            </a:pPr>
            <a:r>
              <a:rPr lang="en-US" sz="1400" kern="0">
                <a:solidFill>
                  <a:sysClr val="windowText" lastClr="000000"/>
                </a:solidFill>
                <a:latin typeface="Segoe UI Light" panose="020B0502040204020203" pitchFamily="34" charset="0"/>
                <a:cs typeface="Segoe UI Light" panose="020B0502040204020203" pitchFamily="34" charset="0"/>
              </a:rPr>
              <a:t>On Time Commit to Delivery: 7%</a:t>
            </a:r>
          </a:p>
        </p:txBody>
      </p:sp>
    </p:spTree>
    <p:extLst>
      <p:ext uri="{BB962C8B-B14F-4D97-AF65-F5344CB8AC3E}">
        <p14:creationId xmlns:p14="http://schemas.microsoft.com/office/powerpoint/2010/main" val="37572356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960792" y="390719"/>
            <a:ext cx="11296656" cy="998344"/>
          </a:xfrm>
        </p:spPr>
        <p:txBody>
          <a:bodyPr/>
          <a:lstStyle/>
          <a:p>
            <a:r>
              <a:rPr lang="en-US" dirty="0"/>
              <a:t>The New Technique: Investigate, Automate, Industrialize</a:t>
            </a:r>
          </a:p>
        </p:txBody>
      </p:sp>
      <p:pic>
        <p:nvPicPr>
          <p:cNvPr id="9" name="Picture 8">
            <a:extLst>
              <a:ext uri="{FF2B5EF4-FFF2-40B4-BE49-F238E27FC236}">
                <a16:creationId xmlns:a16="http://schemas.microsoft.com/office/drawing/2014/main" id="{376026B0-4012-498E-A910-DE9FC3C709BE}"/>
              </a:ext>
            </a:extLst>
          </p:cNvPr>
          <p:cNvPicPr>
            <a:picLocks noChangeAspect="1"/>
          </p:cNvPicPr>
          <p:nvPr/>
        </p:nvPicPr>
        <p:blipFill>
          <a:blip r:embed="rId2"/>
          <a:stretch>
            <a:fillRect/>
          </a:stretch>
        </p:blipFill>
        <p:spPr>
          <a:xfrm>
            <a:off x="1" y="1037211"/>
            <a:ext cx="12192000" cy="5052398"/>
          </a:xfrm>
          <a:prstGeom prst="rect">
            <a:avLst/>
          </a:prstGeom>
        </p:spPr>
      </p:pic>
      <p:sp>
        <p:nvSpPr>
          <p:cNvPr id="4" name="TextBox 3"/>
          <p:cNvSpPr txBox="1"/>
          <p:nvPr/>
        </p:nvSpPr>
        <p:spPr>
          <a:xfrm>
            <a:off x="0" y="1803222"/>
            <a:ext cx="12192000" cy="4154727"/>
          </a:xfrm>
          <a:prstGeom prst="rect">
            <a:avLst/>
          </a:prstGeom>
          <a:solidFill>
            <a:srgbClr val="FFFFFF">
              <a:alpha val="80000"/>
            </a:srgb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595959"/>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595959"/>
              </a:solidFill>
              <a:effectLst/>
              <a:uLnTx/>
              <a:uFillTx/>
              <a:latin typeface="Segoe UI"/>
              <a:ea typeface="+mn-ea"/>
              <a:cs typeface="+mn-cs"/>
            </a:endParaRPr>
          </a:p>
          <a:p>
            <a:pPr marL="0" marR="0" lvl="0" indent="0" algn="ctr" defTabSz="1561911"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0" normalizeH="0" baseline="0" noProof="0" dirty="0">
                <a:ln>
                  <a:noFill/>
                </a:ln>
                <a:solidFill>
                  <a:srgbClr val="595959"/>
                </a:solidFill>
                <a:effectLst/>
                <a:uLnTx/>
                <a:uFillTx/>
                <a:latin typeface="Segoe UI"/>
                <a:ea typeface="+mn-ea"/>
                <a:cs typeface="+mn-cs"/>
              </a:rPr>
              <a:t>Before you start, review </a:t>
            </a:r>
            <a:br>
              <a:rPr kumimoji="0" lang="en-US" sz="3599" b="1" i="0" u="none" strike="noStrike" kern="1200" cap="none" spc="0" normalizeH="0" baseline="0" noProof="0" dirty="0">
                <a:ln>
                  <a:noFill/>
                </a:ln>
                <a:solidFill>
                  <a:srgbClr val="595959"/>
                </a:solidFill>
                <a:effectLst/>
                <a:uLnTx/>
                <a:uFillTx/>
                <a:latin typeface="Segoe UI"/>
                <a:ea typeface="+mn-ea"/>
                <a:cs typeface="+mn-cs"/>
              </a:rPr>
            </a:br>
            <a:r>
              <a:rPr kumimoji="0" lang="en-US" sz="3599" b="1" i="0" u="none" strike="noStrike" kern="1200" cap="none" spc="0" normalizeH="0" baseline="0" noProof="0" dirty="0">
                <a:ln>
                  <a:noFill/>
                </a:ln>
                <a:solidFill>
                  <a:srgbClr val="595959"/>
                </a:solidFill>
                <a:effectLst/>
                <a:uLnTx/>
                <a:uFillTx/>
                <a:latin typeface="Segoe UI"/>
                <a:ea typeface="+mn-ea"/>
                <a:cs typeface="+mn-cs"/>
              </a:rPr>
              <a:t>the 6 Guiding Principles.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595959"/>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0" i="0" u="none" strike="noStrike" kern="1200" cap="none" spc="0" normalizeH="0" baseline="0" noProof="0" dirty="0">
              <a:ln>
                <a:noFill/>
              </a:ln>
              <a:solidFill>
                <a:srgbClr val="595959"/>
              </a:solidFill>
              <a:effectLst/>
              <a:uLnTx/>
              <a:uFillTx/>
              <a:latin typeface="Segoe UI"/>
              <a:ea typeface="+mn-ea"/>
              <a:cs typeface="+mn-cs"/>
            </a:endParaRPr>
          </a:p>
        </p:txBody>
      </p:sp>
    </p:spTree>
    <p:extLst>
      <p:ext uri="{BB962C8B-B14F-4D97-AF65-F5344CB8AC3E}">
        <p14:creationId xmlns:p14="http://schemas.microsoft.com/office/powerpoint/2010/main" val="2234998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Guiding Principle #1</a:t>
            </a:r>
            <a:endParaRPr lang="en-US" dirty="0"/>
          </a:p>
        </p:txBody>
      </p:sp>
      <p:pic>
        <p:nvPicPr>
          <p:cNvPr id="4" name="Picture 3"/>
          <p:cNvPicPr>
            <a:picLocks noChangeAspect="1"/>
          </p:cNvPicPr>
          <p:nvPr/>
        </p:nvPicPr>
        <p:blipFill>
          <a:blip r:embed="rId2"/>
          <a:stretch>
            <a:fillRect/>
          </a:stretch>
        </p:blipFill>
        <p:spPr>
          <a:xfrm>
            <a:off x="2833687" y="1914525"/>
            <a:ext cx="6524625" cy="3028950"/>
          </a:xfrm>
          <a:prstGeom prst="rect">
            <a:avLst/>
          </a:prstGeom>
        </p:spPr>
      </p:pic>
      <p:sp>
        <p:nvSpPr>
          <p:cNvPr id="5" name="TextBox 4"/>
          <p:cNvSpPr txBox="1"/>
          <p:nvPr/>
        </p:nvSpPr>
        <p:spPr>
          <a:xfrm>
            <a:off x="8401616" y="5893806"/>
            <a:ext cx="3169457"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Segoe UI"/>
                <a:ea typeface="+mn-ea"/>
                <a:cs typeface="+mn-cs"/>
              </a:rPr>
              <a:t>https://www.aao.org/munnerlyn-laser-surgery-center/basic-laser-properties</a:t>
            </a:r>
          </a:p>
        </p:txBody>
      </p:sp>
      <p:sp>
        <p:nvSpPr>
          <p:cNvPr id="7" name="TextBox 6"/>
          <p:cNvSpPr txBox="1"/>
          <p:nvPr/>
        </p:nvSpPr>
        <p:spPr>
          <a:xfrm>
            <a:off x="3174" y="1270564"/>
            <a:ext cx="12185652" cy="4856036"/>
          </a:xfrm>
          <a:prstGeom prst="rect">
            <a:avLst/>
          </a:prstGeom>
          <a:solidFill>
            <a:srgbClr val="FFFFFF">
              <a:alpha val="91000"/>
            </a:srgbClr>
          </a:solidFill>
          <a:ln>
            <a:noFill/>
          </a:ln>
        </p:spPr>
        <p:txBody>
          <a:bodyPr wrap="square" rtlCol="0" anchor="ctr">
            <a:noAutofit/>
          </a:bodyPr>
          <a:lstStyle/>
          <a:p>
            <a:pPr marL="0" marR="0" lvl="0" indent="0" algn="ctr" defTabSz="1561911" rtl="0" eaLnBrk="1" fontAlgn="auto" latinLnBrk="0" hangingPunct="1">
              <a:lnSpc>
                <a:spcPct val="100000"/>
              </a:lnSpc>
              <a:spcBef>
                <a:spcPct val="0"/>
              </a:spcBef>
              <a:spcAft>
                <a:spcPts val="0"/>
              </a:spcAft>
              <a:buClrTx/>
              <a:buSzTx/>
              <a:buFontTx/>
              <a:buNone/>
              <a:tabLst/>
              <a:defRPr/>
            </a:pPr>
            <a:r>
              <a:rPr kumimoji="0" lang="en-US" sz="3599" b="1" i="0" u="none" strike="noStrike" kern="1200" cap="none" spc="0" normalizeH="0" baseline="0" noProof="0" dirty="0">
                <a:ln>
                  <a:noFill/>
                </a:ln>
                <a:solidFill>
                  <a:srgbClr val="595959"/>
                </a:solidFill>
                <a:effectLst/>
                <a:uLnTx/>
                <a:uFillTx/>
                <a:latin typeface="Segoe UI"/>
                <a:ea typeface="+mn-ea"/>
                <a:cs typeface="+mn-cs"/>
              </a:rPr>
              <a:t>Be laser-focused on outcomes.</a:t>
            </a:r>
          </a:p>
        </p:txBody>
      </p:sp>
    </p:spTree>
    <p:extLst>
      <p:ext uri="{BB962C8B-B14F-4D97-AF65-F5344CB8AC3E}">
        <p14:creationId xmlns:p14="http://schemas.microsoft.com/office/powerpoint/2010/main" val="2797562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TKgm7z0OwEWot3oax9O6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IyQmmwIibkmvcMFRaK3T1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W7mYz4melEqD0jbV08Io4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W7mYz4melEqD0jbV08Io4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IyQmmwIibkmvcMFRaK3T1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IyQmmwIibkmvcMFRaK3T1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ogovnVLaGUmmFwwP.WXiN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Shq2zttcZ0qJPm4fJrhw_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Shq2zttcZ0qJPm4fJrhw_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ogovnVLaGUmmFwwP.WXiN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Shq2zttcZ0qJPm4fJrhw_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Shq2zttcZ0qJPm4fJrhw_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3bNjTjTGFkqf3BL__92qf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3bNjTjTGFkqf3BL__92qf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3bNjTjTGFkqf3BL__92qf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3bNjTjTGFkqf3BL__92qf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3bNjTjTGFkqf3BL__92qf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3bNjTjTGFkqf3BL__92qfw"/>
</p:tagLst>
</file>

<file path=ppt/tags/tag35.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36.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37.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38.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39.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41.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42.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3bNjTjTGFkqf3BL__92qfw"/>
</p:tagLst>
</file>

<file path=ppt/tags/tag44.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45.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46.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47.xml><?xml version="1.0" encoding="utf-8"?>
<p:tagLst xmlns:a="http://schemas.openxmlformats.org/drawingml/2006/main" xmlns:r="http://schemas.openxmlformats.org/officeDocument/2006/relationships" xmlns:p="http://schemas.openxmlformats.org/presentationml/2006/main">
  <p:tag name="FILLFORECOLOR" val="49407"/>
  <p:tag name="FILLFORESCHEMECOLOR" val="7"/>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3bNjTjTGFkqf3BL__92qf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vanade_Aurora">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BC5EAA7E-6E4E-460E-96F2-8D4B7AB91738}"/>
    </a:ext>
  </a:extLst>
</a:theme>
</file>

<file path=ppt/theme/theme10.xml><?xml version="1.0" encoding="utf-8"?>
<a:theme xmlns:a="http://schemas.openxmlformats.org/drawingml/2006/main" name="External Playbook - White Template">
  <a:themeElements>
    <a:clrScheme name="AOS-Colors">
      <a:dk1>
        <a:srgbClr val="7F7F7F"/>
      </a:dk1>
      <a:lt1>
        <a:srgbClr val="FFFFFF"/>
      </a:lt1>
      <a:dk2>
        <a:srgbClr val="7F7F7F"/>
      </a:dk2>
      <a:lt2>
        <a:srgbClr val="FFFFFF"/>
      </a:lt2>
      <a:accent1>
        <a:srgbClr val="FF5800"/>
      </a:accent1>
      <a:accent2>
        <a:srgbClr val="005CB9"/>
      </a:accent2>
      <a:accent3>
        <a:srgbClr val="009FDA"/>
      </a:accent3>
      <a:accent4>
        <a:srgbClr val="34B233"/>
      </a:accent4>
      <a:accent5>
        <a:srgbClr val="9F26B5"/>
      </a:accent5>
      <a:accent6>
        <a:srgbClr val="008996"/>
      </a:accent6>
      <a:hlink>
        <a:srgbClr val="FF5800"/>
      </a:hlink>
      <a:folHlink>
        <a:srgbClr val="FF5800"/>
      </a:folHlink>
    </a:clrScheme>
    <a:fontScheme name="AOS-Fonts">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lIns="117208" tIns="58604" rIns="117208" bIns="58604" anchor="ctr">
        <a:normAutofit/>
      </a:bodyPr>
      <a:lstStyle>
        <a:defPPr>
          <a:defRPr sz="3600" dirty="0" smtClean="0">
            <a:solidFill>
              <a:schemeClr val="bg1"/>
            </a:solidFill>
          </a:defRPr>
        </a:defPPr>
      </a:lstStyle>
    </a:txDef>
  </a:objectDefaults>
  <a:extraClrSchemeLst/>
</a:theme>
</file>

<file path=ppt/theme/theme11.xml><?xml version="1.0" encoding="utf-8"?>
<a:theme xmlns:a="http://schemas.openxmlformats.org/drawingml/2006/main" name="1_Highly Confidential">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5BEBE594-7E4F-4EDA-AB5D-1B1B13B08BF3}"/>
    </a:ext>
  </a:extLst>
</a:theme>
</file>

<file path=ppt/theme/theme12.xml><?xml version="1.0" encoding="utf-8"?>
<a:theme xmlns:a="http://schemas.openxmlformats.org/drawingml/2006/main" name="16-0651 ACAI Banking Presentation">
  <a:themeElements>
    <a:clrScheme name="Avanade 2016">
      <a:dk1>
        <a:sysClr val="windowText" lastClr="000000"/>
      </a:dk1>
      <a:lt1>
        <a:sysClr val="window" lastClr="FFFFFF"/>
      </a:lt1>
      <a:dk2>
        <a:srgbClr val="747678"/>
      </a:dk2>
      <a:lt2>
        <a:srgbClr val="BCBDBC"/>
      </a:lt2>
      <a:accent1>
        <a:srgbClr val="FF5800"/>
      </a:accent1>
      <a:accent2>
        <a:srgbClr val="009FDA"/>
      </a:accent2>
      <a:accent3>
        <a:srgbClr val="34B233"/>
      </a:accent3>
      <a:accent4>
        <a:srgbClr val="CF0072"/>
      </a:accent4>
      <a:accent5>
        <a:srgbClr val="FDC82F"/>
      </a:accent5>
      <a:accent6>
        <a:srgbClr val="005CB9"/>
      </a:accent6>
      <a:hlink>
        <a:srgbClr val="FF5800"/>
      </a:hlink>
      <a:folHlink>
        <a:srgbClr val="9F26B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BusinessPPT_2016.pptx" id="{BBB5F7E7-18B9-4A39-8418-A5139F0691A0}" vid="{22FCD716-E47C-4F1D-824C-0D17618FA19D}"/>
    </a:ext>
  </a:extLst>
</a:theme>
</file>

<file path=ppt/theme/theme13.xml><?xml version="1.0" encoding="utf-8"?>
<a:theme xmlns:a="http://schemas.openxmlformats.org/drawingml/2006/main" name="AI Master">
  <a:themeElements>
    <a:clrScheme name="Custom 7">
      <a:dk1>
        <a:srgbClr val="000000"/>
      </a:dk1>
      <a:lt1>
        <a:srgbClr val="FFFFFF"/>
      </a:lt1>
      <a:dk2>
        <a:srgbClr val="AA1133"/>
      </a:dk2>
      <a:lt2>
        <a:srgbClr val="778888"/>
      </a:lt2>
      <a:accent1>
        <a:srgbClr val="FF3366"/>
      </a:accent1>
      <a:accent2>
        <a:srgbClr val="FFB500"/>
      </a:accent2>
      <a:accent3>
        <a:srgbClr val="00BBEE"/>
      </a:accent3>
      <a:accent4>
        <a:srgbClr val="003344"/>
      </a:accent4>
      <a:accent5>
        <a:srgbClr val="408FCD"/>
      </a:accent5>
      <a:accent6>
        <a:srgbClr val="2F539C"/>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prstDash val="sysDot"/>
          <a:headEnd type="none" w="med" len="med"/>
          <a:tailEnd type="oval" w="med"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bg1"/>
          </a:solidFill>
          <a:prstDash val="dot"/>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Presentation1" id="{C7E82836-3C31-4F02-8048-AE21F34BA326}" vid="{9579DB22-905C-49D7-AC0D-BFB0D2E89157}"/>
    </a:ext>
  </a:extLst>
</a:theme>
</file>

<file path=ppt/theme/theme14.xml><?xml version="1.0" encoding="utf-8"?>
<a:theme xmlns:a="http://schemas.openxmlformats.org/drawingml/2006/main" name="1_Confidential">
  <a:themeElements>
    <a:clrScheme name="Avanade_Luminous">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Luminous.potx_Project05_SG01" id="{0B88D70A-DA69-4AFA-8D66-6011DDC2882C}" vid="{9CFF3F05-8349-4E19-B5E5-BCC8039965CF}"/>
    </a:ext>
  </a:extLst>
</a:theme>
</file>

<file path=ppt/theme/theme15.xml><?xml version="1.0" encoding="utf-8"?>
<a:theme xmlns:a="http://schemas.openxmlformats.org/drawingml/2006/main" name="2_Aurora Divider">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9BCED1C6-583B-482D-9D4B-9E2CDF8AD7D7}"/>
    </a:ext>
  </a:extLst>
</a:theme>
</file>

<file path=ppt/theme/theme16.xml><?xml version="1.0" encoding="utf-8"?>
<a:theme xmlns:a="http://schemas.openxmlformats.org/drawingml/2006/main" name="2_Highly Confidential">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5BEBE594-7E4F-4EDA-AB5D-1B1B13B08BF3}"/>
    </a:ext>
  </a:extLst>
</a:theme>
</file>

<file path=ppt/theme/theme17.xml><?xml version="1.0" encoding="utf-8"?>
<a:theme xmlns:a="http://schemas.openxmlformats.org/drawingml/2006/main" name="3_Aurora Divider">
  <a:themeElements>
    <a:clrScheme name="Avanade">
      <a:dk1>
        <a:sysClr val="windowText" lastClr="000000"/>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Solar.potx_Project05_SG01" id="{7F2055E0-F220-4389-AABE-DC76840B6AAE}" vid="{ECB62E45-AD5B-4FA8-ABED-8363324E8EDD}"/>
    </a:ext>
  </a:extLst>
</a:theme>
</file>

<file path=ppt/theme/theme18.xml><?xml version="1.0" encoding="utf-8"?>
<a:theme xmlns:a="http://schemas.openxmlformats.org/drawingml/2006/main" name="2_Confidential">
  <a:themeElements>
    <a:clrScheme name="Avanade_Luminous">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Luminous.potx_Project05_SG01" id="{0B88D70A-DA69-4AFA-8D66-6011DDC2882C}" vid="{9CFF3F05-8349-4E19-B5E5-BCC8039965CF}"/>
    </a:ext>
  </a:extLst>
</a:theme>
</file>

<file path=ppt/theme/theme19.xml><?xml version="1.0" encoding="utf-8"?>
<a:theme xmlns:a="http://schemas.openxmlformats.org/drawingml/2006/main" name="1_AI Master">
  <a:themeElements>
    <a:clrScheme name="Custom 7">
      <a:dk1>
        <a:srgbClr val="000000"/>
      </a:dk1>
      <a:lt1>
        <a:srgbClr val="FFFFFF"/>
      </a:lt1>
      <a:dk2>
        <a:srgbClr val="AA1133"/>
      </a:dk2>
      <a:lt2>
        <a:srgbClr val="778888"/>
      </a:lt2>
      <a:accent1>
        <a:srgbClr val="FF3366"/>
      </a:accent1>
      <a:accent2>
        <a:srgbClr val="FFB500"/>
      </a:accent2>
      <a:accent3>
        <a:srgbClr val="00BBEE"/>
      </a:accent3>
      <a:accent4>
        <a:srgbClr val="003344"/>
      </a:accent4>
      <a:accent5>
        <a:srgbClr val="408FCD"/>
      </a:accent5>
      <a:accent6>
        <a:srgbClr val="2F539C"/>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prstDash val="sysDot"/>
          <a:headEnd type="none" w="med" len="med"/>
          <a:tailEnd type="oval" w="med"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9050">
          <a:solidFill>
            <a:schemeClr val="bg1"/>
          </a:solidFill>
          <a:prstDash val="dot"/>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extLst>
    <a:ext uri="{05A4C25C-085E-4340-85A3-A5531E510DB2}">
      <thm15:themeFamily xmlns:thm15="http://schemas.microsoft.com/office/thememl/2012/main" name="Presentation1" id="{C7E82836-3C31-4F02-8048-AE21F34BA326}" vid="{9579DB22-905C-49D7-AC0D-BFB0D2E89157}"/>
    </a:ext>
  </a:extLst>
</a:theme>
</file>

<file path=ppt/theme/theme2.xml><?xml version="1.0" encoding="utf-8"?>
<a:theme xmlns:a="http://schemas.openxmlformats.org/drawingml/2006/main" name="1_Aurora Divider">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9BCED1C6-583B-482D-9D4B-9E2CDF8AD7D7}"/>
    </a:ext>
  </a:extLst>
</a:theme>
</file>

<file path=ppt/theme/theme20.xml><?xml version="1.0" encoding="utf-8"?>
<a:theme xmlns:a="http://schemas.openxmlformats.org/drawingml/2006/main" name="3_Highly Confidential">
  <a:themeElements>
    <a:clrScheme name="Avanade FY17">
      <a:dk1>
        <a:srgbClr val="595959"/>
      </a:dk1>
      <a:lt1>
        <a:sysClr val="window" lastClr="FFFFFF"/>
      </a:lt1>
      <a:dk2>
        <a:srgbClr val="FF5800"/>
      </a:dk2>
      <a:lt2>
        <a:srgbClr val="E7E6E6"/>
      </a:lt2>
      <a:accent1>
        <a:srgbClr val="FF5800"/>
      </a:accent1>
      <a:accent2>
        <a:srgbClr val="CE056A"/>
      </a:accent2>
      <a:accent3>
        <a:srgbClr val="C80000"/>
      </a:accent3>
      <a:accent4>
        <a:srgbClr val="FFB414"/>
      </a:accent4>
      <a:accent5>
        <a:srgbClr val="47800A"/>
      </a:accent5>
      <a:accent6>
        <a:srgbClr val="008376"/>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317C85F-46F7-4B1A-8295-3F33223858BF}" vid="{7EABAB08-F6A5-4216-B51A-96D1F88F9ACF}"/>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Highly Confidential">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5BEBE594-7E4F-4EDA-AB5D-1B1B13B08BF3}"/>
    </a:ext>
  </a:extLst>
</a:theme>
</file>

<file path=ppt/theme/theme4.xml><?xml version="1.0" encoding="utf-8"?>
<a:theme xmlns:a="http://schemas.openxmlformats.org/drawingml/2006/main" name="Confidential">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065E6F59-0526-4EC2-AD4B-FB702B90C229}"/>
    </a:ext>
  </a:extLst>
</a:theme>
</file>

<file path=ppt/theme/theme5.xml><?xml version="1.0" encoding="utf-8"?>
<a:theme xmlns:a="http://schemas.openxmlformats.org/drawingml/2006/main" name="Restricted">
  <a:themeElements>
    <a:clrScheme name="Avanade_Aurora">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Aurora.potx_Project05_SG01" id="{428A1B69-2E94-42AB-9A2F-DAFFDD04ABA4}" vid="{FAB72CE6-58D0-4859-BB78-F59E06750285}"/>
    </a:ext>
  </a:extLst>
</a:theme>
</file>

<file path=ppt/theme/theme6.xml><?xml version="1.0" encoding="utf-8"?>
<a:theme xmlns:a="http://schemas.openxmlformats.org/drawingml/2006/main" name="2_16-0029 3. Digital Operations (IoT) Sales Deck - Final">
  <a:themeElements>
    <a:clrScheme name="Avanade 2016">
      <a:dk1>
        <a:sysClr val="windowText" lastClr="000000"/>
      </a:dk1>
      <a:lt1>
        <a:sysClr val="window" lastClr="FFFFFF"/>
      </a:lt1>
      <a:dk2>
        <a:srgbClr val="747678"/>
      </a:dk2>
      <a:lt2>
        <a:srgbClr val="BCBDBC"/>
      </a:lt2>
      <a:accent1>
        <a:srgbClr val="FF5800"/>
      </a:accent1>
      <a:accent2>
        <a:srgbClr val="009FDA"/>
      </a:accent2>
      <a:accent3>
        <a:srgbClr val="34B233"/>
      </a:accent3>
      <a:accent4>
        <a:srgbClr val="CF0072"/>
      </a:accent4>
      <a:accent5>
        <a:srgbClr val="FDC82F"/>
      </a:accent5>
      <a:accent6>
        <a:srgbClr val="005CB9"/>
      </a:accent6>
      <a:hlink>
        <a:srgbClr val="FF5800"/>
      </a:hlink>
      <a:folHlink>
        <a:srgbClr val="9F26B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BusinessPPT_2016.pptx" id="{BBB5F7E7-18B9-4A39-8418-A5139F0691A0}" vid="{22FCD716-E47C-4F1D-824C-0D17618FA19D}"/>
    </a:ext>
  </a:extLst>
</a:theme>
</file>

<file path=ppt/theme/theme7.xml><?xml version="1.0" encoding="utf-8"?>
<a:theme xmlns:a="http://schemas.openxmlformats.org/drawingml/2006/main" name="16-0440_AccentureAnalytics_OverviewCreative_template_16-9">
  <a:themeElements>
    <a:clrScheme name="Accenture">
      <a:dk1>
        <a:srgbClr val="000000"/>
      </a:dk1>
      <a:lt1>
        <a:srgbClr val="FFFFFF"/>
      </a:lt1>
      <a:dk2>
        <a:srgbClr val="666666"/>
      </a:dk2>
      <a:lt2>
        <a:srgbClr val="778888"/>
      </a:lt2>
      <a:accent1>
        <a:srgbClr val="FFB500"/>
      </a:accent1>
      <a:accent2>
        <a:srgbClr val="408FCD"/>
      </a:accent2>
      <a:accent3>
        <a:srgbClr val="4E2600"/>
      </a:accent3>
      <a:accent4>
        <a:srgbClr val="CBCCCC"/>
      </a:accent4>
      <a:accent5>
        <a:srgbClr val="FFB500"/>
      </a:accent5>
      <a:accent6>
        <a:srgbClr val="408FCD"/>
      </a:accent6>
      <a:hlink>
        <a:srgbClr val="666666"/>
      </a:hlink>
      <a:folHlink>
        <a:srgbClr val="77888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dirty="0" smtClean="0">
            <a:solidFill>
              <a:schemeClr val="tx2"/>
            </a:solidFill>
          </a:defRPr>
        </a:defPPr>
      </a:lstStyle>
    </a:txDef>
  </a:objectDefaults>
  <a:extraClrSchemeLst/>
</a:theme>
</file>

<file path=ppt/theme/theme8.xml><?xml version="1.0" encoding="utf-8"?>
<a:theme xmlns:a="http://schemas.openxmlformats.org/drawingml/2006/main" name="3_16-0029 3. Digital Operations (IoT) Sales Deck - Final">
  <a:themeElements>
    <a:clrScheme name="Avanade 2016">
      <a:dk1>
        <a:sysClr val="windowText" lastClr="000000"/>
      </a:dk1>
      <a:lt1>
        <a:sysClr val="window" lastClr="FFFFFF"/>
      </a:lt1>
      <a:dk2>
        <a:srgbClr val="747678"/>
      </a:dk2>
      <a:lt2>
        <a:srgbClr val="BCBDBC"/>
      </a:lt2>
      <a:accent1>
        <a:srgbClr val="FF5800"/>
      </a:accent1>
      <a:accent2>
        <a:srgbClr val="009FDA"/>
      </a:accent2>
      <a:accent3>
        <a:srgbClr val="34B233"/>
      </a:accent3>
      <a:accent4>
        <a:srgbClr val="CF0072"/>
      </a:accent4>
      <a:accent5>
        <a:srgbClr val="FDC82F"/>
      </a:accent5>
      <a:accent6>
        <a:srgbClr val="005CB9"/>
      </a:accent6>
      <a:hlink>
        <a:srgbClr val="FF5800"/>
      </a:hlink>
      <a:folHlink>
        <a:srgbClr val="9F26B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BusinessPPT_2016.pptx" id="{BBB5F7E7-18B9-4A39-8418-A5139F0691A0}" vid="{22FCD716-E47C-4F1D-824C-0D17618FA19D}"/>
    </a:ext>
  </a:extLst>
</a:theme>
</file>

<file path=ppt/theme/theme9.xml><?xml version="1.0" encoding="utf-8"?>
<a:theme xmlns:a="http://schemas.openxmlformats.org/drawingml/2006/main" name="4_16-0029 3. Digital Operations (IoT) Sales Deck - Final">
  <a:themeElements>
    <a:clrScheme name="Avanade 2016">
      <a:dk1>
        <a:sysClr val="windowText" lastClr="000000"/>
      </a:dk1>
      <a:lt1>
        <a:sysClr val="window" lastClr="FFFFFF"/>
      </a:lt1>
      <a:dk2>
        <a:srgbClr val="747678"/>
      </a:dk2>
      <a:lt2>
        <a:srgbClr val="BCBDBC"/>
      </a:lt2>
      <a:accent1>
        <a:srgbClr val="FF5800"/>
      </a:accent1>
      <a:accent2>
        <a:srgbClr val="009FDA"/>
      </a:accent2>
      <a:accent3>
        <a:srgbClr val="34B233"/>
      </a:accent3>
      <a:accent4>
        <a:srgbClr val="CF0072"/>
      </a:accent4>
      <a:accent5>
        <a:srgbClr val="FDC82F"/>
      </a:accent5>
      <a:accent6>
        <a:srgbClr val="005CB9"/>
      </a:accent6>
      <a:hlink>
        <a:srgbClr val="FF5800"/>
      </a:hlink>
      <a:folHlink>
        <a:srgbClr val="9F26B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BusinessPPT_2016.pptx" id="{BBB5F7E7-18B9-4A39-8418-A5139F0691A0}" vid="{22FCD716-E47C-4F1D-824C-0D17618FA19D}"/>
    </a:ext>
  </a:extLst>
</a:theme>
</file>

<file path=docProps/app.xml><?xml version="1.0" encoding="utf-8"?>
<Properties xmlns="http://schemas.openxmlformats.org/officeDocument/2006/extended-properties" xmlns:vt="http://schemas.openxmlformats.org/officeDocument/2006/docPropsVTypes">
  <Template>Avanade_Aurora</Template>
  <TotalTime>2276</TotalTime>
  <Words>4827</Words>
  <Application>Microsoft Office PowerPoint</Application>
  <PresentationFormat>Widescreen</PresentationFormat>
  <Paragraphs>770</Paragraphs>
  <Slides>53</Slides>
  <Notes>20</Notes>
  <HiddenSlides>0</HiddenSlides>
  <MMClips>0</MMClips>
  <ScaleCrop>false</ScaleCrop>
  <HeadingPairs>
    <vt:vector size="8" baseType="variant">
      <vt:variant>
        <vt:lpstr>Fonts Used</vt:lpstr>
      </vt:variant>
      <vt:variant>
        <vt:i4>16</vt:i4>
      </vt:variant>
      <vt:variant>
        <vt:lpstr>Theme</vt:lpstr>
      </vt:variant>
      <vt:variant>
        <vt:i4>20</vt:i4>
      </vt:variant>
      <vt:variant>
        <vt:lpstr>Embedded OLE Servers</vt:lpstr>
      </vt:variant>
      <vt:variant>
        <vt:i4>1</vt:i4>
      </vt:variant>
      <vt:variant>
        <vt:lpstr>Slide Titles</vt:lpstr>
      </vt:variant>
      <vt:variant>
        <vt:i4>53</vt:i4>
      </vt:variant>
    </vt:vector>
  </HeadingPairs>
  <TitlesOfParts>
    <vt:vector size="90" baseType="lpstr">
      <vt:lpstr>Arial</vt:lpstr>
      <vt:lpstr>Arial Black</vt:lpstr>
      <vt:lpstr>Calibri</vt:lpstr>
      <vt:lpstr>Courier New</vt:lpstr>
      <vt:lpstr>Gotham Medium</vt:lpstr>
      <vt:lpstr>Open Sans Condensed</vt:lpstr>
      <vt:lpstr>Roboto</vt:lpstr>
      <vt:lpstr>Roboto Black</vt:lpstr>
      <vt:lpstr>Roboto Light</vt:lpstr>
      <vt:lpstr>Segoe UI</vt:lpstr>
      <vt:lpstr>Segoe UI Black</vt:lpstr>
      <vt:lpstr>Segoe UI Historic</vt:lpstr>
      <vt:lpstr>Segoe UI Light</vt:lpstr>
      <vt:lpstr>Segoe UI Symbol</vt:lpstr>
      <vt:lpstr>Times New Roman</vt:lpstr>
      <vt:lpstr>Wingdings</vt:lpstr>
      <vt:lpstr>Avanade_Aurora</vt:lpstr>
      <vt:lpstr>1_Aurora Divider</vt:lpstr>
      <vt:lpstr>Highly Confidential</vt:lpstr>
      <vt:lpstr>Confidential</vt:lpstr>
      <vt:lpstr>Restricted</vt:lpstr>
      <vt:lpstr>2_16-0029 3. Digital Operations (IoT) Sales Deck - Final</vt:lpstr>
      <vt:lpstr>16-0440_AccentureAnalytics_OverviewCreative_template_16-9</vt:lpstr>
      <vt:lpstr>3_16-0029 3. Digital Operations (IoT) Sales Deck - Final</vt:lpstr>
      <vt:lpstr>4_16-0029 3. Digital Operations (IoT) Sales Deck - Final</vt:lpstr>
      <vt:lpstr>External Playbook - White Template</vt:lpstr>
      <vt:lpstr>1_Highly Confidential</vt:lpstr>
      <vt:lpstr>16-0651 ACAI Banking Presentation</vt:lpstr>
      <vt:lpstr>AI Master</vt:lpstr>
      <vt:lpstr>1_Confidential</vt:lpstr>
      <vt:lpstr>2_Aurora Divider</vt:lpstr>
      <vt:lpstr>2_Highly Confidential</vt:lpstr>
      <vt:lpstr>3_Aurora Divider</vt:lpstr>
      <vt:lpstr>2_Confidential</vt:lpstr>
      <vt:lpstr>1_AI Master</vt:lpstr>
      <vt:lpstr>3_Highly Confidential</vt:lpstr>
      <vt:lpstr>think-cell Slide</vt:lpstr>
      <vt:lpstr>PowerPoint Presentation</vt:lpstr>
      <vt:lpstr>Over the next 1 hour, 15 minutes you will learn about…</vt:lpstr>
      <vt:lpstr>PowerPoint Presentation</vt:lpstr>
      <vt:lpstr>PowerPoint Presentation</vt:lpstr>
      <vt:lpstr>PowerPoint Presentation</vt:lpstr>
      <vt:lpstr>PowerPoint Presentation</vt:lpstr>
      <vt:lpstr>Example Value Targets Start here. What’s valuable to you?</vt:lpstr>
      <vt:lpstr>The New Technique: Investigate, Automate, Industrialize</vt:lpstr>
      <vt:lpstr>Guiding Principle #1</vt:lpstr>
      <vt:lpstr>Guiding Principle #2</vt:lpstr>
      <vt:lpstr>Guiding Principles #3 and #4</vt:lpstr>
      <vt:lpstr>Guiding Principle #5</vt:lpstr>
      <vt:lpstr>Guiding Principle #6</vt:lpstr>
      <vt:lpstr>Insight Discovery Workshop Approach: An Example</vt:lpstr>
      <vt:lpstr>Vision</vt:lpstr>
      <vt:lpstr>Literature Review</vt:lpstr>
      <vt:lpstr>Evaluate Hypotheses</vt:lpstr>
      <vt:lpstr>Are you ready? A simple checklist.</vt:lpstr>
      <vt:lpstr>The New Technique: Investigate, Automate, Industrialize</vt:lpstr>
      <vt:lpstr>Test, Refine, Repeat</vt:lpstr>
      <vt:lpstr>Presentation of Results</vt:lpstr>
      <vt:lpstr>The New Technique: Investigate, Automate, Industrialize</vt:lpstr>
      <vt:lpstr>PowerPoint Presentation</vt:lpstr>
      <vt:lpstr>PowerPoint Presentation</vt:lpstr>
      <vt:lpstr>THE 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makes the Baxi story special? </vt:lpstr>
      <vt:lpstr>Why predictive analytics on boiler failures? </vt:lpstr>
      <vt:lpstr>The starting point was Baxi’s existing boiler failure forecast</vt:lpstr>
      <vt:lpstr>The Ask</vt:lpstr>
      <vt:lpstr>PowerPoint Presentation</vt:lpstr>
      <vt:lpstr>Data Enrichment</vt:lpstr>
      <vt:lpstr>Rapid insight comes from foundational hypothesis</vt:lpstr>
      <vt:lpstr>Blended Forecasting Models: 450 models for 14 UK regions</vt:lpstr>
      <vt:lpstr>Regional Forecast Summary</vt:lpstr>
      <vt:lpstr>Ranking Forecast Triggers</vt:lpstr>
      <vt:lpstr>Previously unknown insights: the “Aha” moment for Baxi</vt:lpstr>
      <vt:lpstr>A new forecast accuracy of 98%</vt:lpstr>
      <vt:lpstr>Revisiting the Asks</vt:lpstr>
      <vt:lpstr>AMAP ensures model deployment and re-usability</vt:lpstr>
      <vt:lpstr>£96K savings opportunity over a year on staffing costs</vt:lpstr>
      <vt:lpstr>A small, strategic piece paved the way for the Big Picture</vt:lpstr>
      <vt:lpstr>PowerPoint Presentation</vt:lpstr>
      <vt:lpstr>PowerPoint Presentation</vt:lpstr>
      <vt:lpstr>PowerPoint Presentation</vt:lpstr>
    </vt:vector>
  </TitlesOfParts>
  <Company>Avanade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El Maghraoui</dc:creator>
  <cp:lastModifiedBy>Tripti Sethi</cp:lastModifiedBy>
  <cp:revision>228</cp:revision>
  <dcterms:created xsi:type="dcterms:W3CDTF">2017-03-20T08:49:08Z</dcterms:created>
  <dcterms:modified xsi:type="dcterms:W3CDTF">2018-09-10T13:19:15Z</dcterms:modified>
</cp:coreProperties>
</file>